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9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80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9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06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51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26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83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282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451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69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80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99BE3-75C7-40AE-A276-877B1DB495A4}" type="datetimeFigureOut">
              <a:rPr lang="nl-NL" smtClean="0"/>
              <a:t>30-5-2019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0189-773F-41FA-AC68-53B991F731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80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3236" t="12153" r="24351" b="9667"/>
          <a:stretch/>
        </p:blipFill>
        <p:spPr>
          <a:xfrm>
            <a:off x="678180" y="579789"/>
            <a:ext cx="5600700" cy="5569456"/>
          </a:xfrm>
          <a:prstGeom prst="rect">
            <a:avLst/>
          </a:prstGeom>
        </p:spPr>
      </p:pic>
      <p:pic>
        <p:nvPicPr>
          <p:cNvPr id="5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9" t="71686" r="2354" b="10775"/>
          <a:stretch/>
        </p:blipFill>
        <p:spPr bwMode="auto">
          <a:xfrm>
            <a:off x="5681948" y="2909737"/>
            <a:ext cx="528591" cy="3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4" t="52717" r="5976" b="29491"/>
          <a:stretch/>
        </p:blipFill>
        <p:spPr bwMode="auto">
          <a:xfrm>
            <a:off x="4620689" y="4549753"/>
            <a:ext cx="470550" cy="4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0" t="30080" r="2859" b="47238"/>
          <a:stretch/>
        </p:blipFill>
        <p:spPr bwMode="auto">
          <a:xfrm>
            <a:off x="713172" y="5050032"/>
            <a:ext cx="512115" cy="4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3" t="9949" r="5086" b="68381"/>
          <a:stretch/>
        </p:blipFill>
        <p:spPr bwMode="auto">
          <a:xfrm>
            <a:off x="2938508" y="5577517"/>
            <a:ext cx="485313" cy="5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72443" r="76051" b="11518"/>
          <a:stretch/>
        </p:blipFill>
        <p:spPr bwMode="auto">
          <a:xfrm>
            <a:off x="1303735" y="1794162"/>
            <a:ext cx="496699" cy="3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54580" r="77144" b="30874"/>
          <a:stretch/>
        </p:blipFill>
        <p:spPr bwMode="auto">
          <a:xfrm>
            <a:off x="5137212" y="708368"/>
            <a:ext cx="514904" cy="3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1358" r="78469" b="46441"/>
          <a:stretch/>
        </p:blipFill>
        <p:spPr bwMode="auto">
          <a:xfrm>
            <a:off x="3561658" y="2869002"/>
            <a:ext cx="345324" cy="4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1321" r="76050" b="68770"/>
          <a:stretch/>
        </p:blipFill>
        <p:spPr bwMode="auto">
          <a:xfrm>
            <a:off x="4015398" y="1177379"/>
            <a:ext cx="540822" cy="5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t="11639" r="55215" b="68294"/>
          <a:stretch/>
        </p:blipFill>
        <p:spPr bwMode="auto">
          <a:xfrm flipH="1">
            <a:off x="1919664" y="2275215"/>
            <a:ext cx="413917" cy="4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33915" r="53363" b="49780"/>
          <a:stretch/>
        </p:blipFill>
        <p:spPr bwMode="auto">
          <a:xfrm>
            <a:off x="2377902" y="4009978"/>
            <a:ext cx="497509" cy="37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t="53595" r="54736" b="29831"/>
          <a:stretch/>
        </p:blipFill>
        <p:spPr bwMode="auto">
          <a:xfrm>
            <a:off x="5735595" y="5648113"/>
            <a:ext cx="413930" cy="3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73453" r="55573" b="12250"/>
          <a:stretch/>
        </p:blipFill>
        <p:spPr bwMode="auto">
          <a:xfrm>
            <a:off x="2417290" y="707500"/>
            <a:ext cx="418735" cy="3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3" t="71049" r="30145" b="10795"/>
          <a:stretch/>
        </p:blipFill>
        <p:spPr bwMode="auto">
          <a:xfrm>
            <a:off x="2938508" y="1220146"/>
            <a:ext cx="495947" cy="4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7" t="50496" r="34158" b="29047"/>
          <a:stretch/>
        </p:blipFill>
        <p:spPr bwMode="auto">
          <a:xfrm>
            <a:off x="4131848" y="3391606"/>
            <a:ext cx="330090" cy="4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33968" r="31953" b="51079"/>
          <a:stretch/>
        </p:blipFill>
        <p:spPr bwMode="auto">
          <a:xfrm>
            <a:off x="768894" y="3445854"/>
            <a:ext cx="422471" cy="3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3879" r="28932" b="70071"/>
          <a:stretch/>
        </p:blipFill>
        <p:spPr bwMode="auto">
          <a:xfrm>
            <a:off x="5149402" y="5116223"/>
            <a:ext cx="490523" cy="3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73453" r="55573" b="12250"/>
          <a:stretch/>
        </p:blipFill>
        <p:spPr bwMode="auto">
          <a:xfrm>
            <a:off x="768894" y="6454000"/>
            <a:ext cx="418735" cy="35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54580" r="77144" b="30874"/>
          <a:stretch/>
        </p:blipFill>
        <p:spPr bwMode="auto">
          <a:xfrm>
            <a:off x="720809" y="7164977"/>
            <a:ext cx="514904" cy="38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3" t="71049" r="30145" b="10795"/>
          <a:stretch/>
        </p:blipFill>
        <p:spPr bwMode="auto">
          <a:xfrm>
            <a:off x="713172" y="7908665"/>
            <a:ext cx="495947" cy="42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t="11321" r="76050" b="68770"/>
          <a:stretch/>
        </p:blipFill>
        <p:spPr bwMode="auto">
          <a:xfrm>
            <a:off x="2107491" y="6328032"/>
            <a:ext cx="540822" cy="51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72443" r="76051" b="11518"/>
          <a:stretch/>
        </p:blipFill>
        <p:spPr bwMode="auto">
          <a:xfrm>
            <a:off x="3734320" y="6418027"/>
            <a:ext cx="496699" cy="3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6" t="11639" r="55215" b="68294"/>
          <a:stretch/>
        </p:blipFill>
        <p:spPr bwMode="auto">
          <a:xfrm flipH="1">
            <a:off x="5241392" y="6328032"/>
            <a:ext cx="413917" cy="4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" t="31358" r="78469" b="46441"/>
          <a:stretch/>
        </p:blipFill>
        <p:spPr bwMode="auto">
          <a:xfrm>
            <a:off x="2205240" y="7094461"/>
            <a:ext cx="345324" cy="4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9" t="71686" r="2354" b="10775"/>
          <a:stretch/>
        </p:blipFill>
        <p:spPr bwMode="auto">
          <a:xfrm>
            <a:off x="3702428" y="7186892"/>
            <a:ext cx="528591" cy="37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0" t="33968" r="31953" b="51079"/>
          <a:stretch/>
        </p:blipFill>
        <p:spPr bwMode="auto">
          <a:xfrm>
            <a:off x="5217454" y="7149839"/>
            <a:ext cx="422471" cy="3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7" t="50496" r="34158" b="29047"/>
          <a:stretch/>
        </p:blipFill>
        <p:spPr bwMode="auto">
          <a:xfrm>
            <a:off x="2168536" y="7844671"/>
            <a:ext cx="330090" cy="4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2" t="33915" r="53363" b="49780"/>
          <a:stretch/>
        </p:blipFill>
        <p:spPr bwMode="auto">
          <a:xfrm>
            <a:off x="3733510" y="7951875"/>
            <a:ext cx="497509" cy="37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4" t="52717" r="5976" b="29491"/>
          <a:stretch/>
        </p:blipFill>
        <p:spPr bwMode="auto">
          <a:xfrm>
            <a:off x="5169375" y="7889722"/>
            <a:ext cx="470550" cy="43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0" t="30080" r="2859" b="47238"/>
          <a:stretch/>
        </p:blipFill>
        <p:spPr bwMode="auto">
          <a:xfrm>
            <a:off x="675514" y="8609396"/>
            <a:ext cx="512115" cy="4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32" t="13879" r="28932" b="70071"/>
          <a:stretch/>
        </p:blipFill>
        <p:spPr bwMode="auto">
          <a:xfrm>
            <a:off x="2136133" y="8767646"/>
            <a:ext cx="490523" cy="3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3" t="9949" r="5086" b="68381"/>
          <a:stretch/>
        </p:blipFill>
        <p:spPr bwMode="auto">
          <a:xfrm>
            <a:off x="3724066" y="8635216"/>
            <a:ext cx="485313" cy="5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erelateerde afbeeld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t="53595" r="54736" b="29831"/>
          <a:stretch/>
        </p:blipFill>
        <p:spPr bwMode="auto">
          <a:xfrm>
            <a:off x="5225995" y="8699927"/>
            <a:ext cx="413930" cy="3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hthoek 36"/>
          <p:cNvSpPr/>
          <p:nvPr/>
        </p:nvSpPr>
        <p:spPr>
          <a:xfrm>
            <a:off x="1266139" y="624056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/>
          <p:cNvSpPr/>
          <p:nvPr/>
        </p:nvSpPr>
        <p:spPr>
          <a:xfrm>
            <a:off x="1282084" y="6991161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/>
          <p:cNvSpPr/>
          <p:nvPr/>
        </p:nvSpPr>
        <p:spPr>
          <a:xfrm>
            <a:off x="1261311" y="7763576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/>
          <p:cNvSpPr/>
          <p:nvPr/>
        </p:nvSpPr>
        <p:spPr>
          <a:xfrm>
            <a:off x="2678794" y="6249602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/>
          <p:cNvSpPr/>
          <p:nvPr/>
        </p:nvSpPr>
        <p:spPr>
          <a:xfrm>
            <a:off x="2678794" y="6991161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2671462" y="777450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1254535" y="853347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/>
          <p:cNvSpPr/>
          <p:nvPr/>
        </p:nvSpPr>
        <p:spPr>
          <a:xfrm>
            <a:off x="2670738" y="853347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hthoek 44"/>
          <p:cNvSpPr/>
          <p:nvPr/>
        </p:nvSpPr>
        <p:spPr>
          <a:xfrm>
            <a:off x="4241177" y="622924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hthoek 45"/>
          <p:cNvSpPr/>
          <p:nvPr/>
        </p:nvSpPr>
        <p:spPr>
          <a:xfrm>
            <a:off x="4241177" y="6991161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hthoek 46"/>
          <p:cNvSpPr/>
          <p:nvPr/>
        </p:nvSpPr>
        <p:spPr>
          <a:xfrm>
            <a:off x="4241177" y="7786898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hthoek 47"/>
          <p:cNvSpPr/>
          <p:nvPr/>
        </p:nvSpPr>
        <p:spPr>
          <a:xfrm>
            <a:off x="4231019" y="853347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hthoek 48"/>
          <p:cNvSpPr/>
          <p:nvPr/>
        </p:nvSpPr>
        <p:spPr>
          <a:xfrm>
            <a:off x="5789433" y="624056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Rechthoek 49"/>
          <p:cNvSpPr/>
          <p:nvPr/>
        </p:nvSpPr>
        <p:spPr>
          <a:xfrm>
            <a:off x="5792058" y="6991161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Rechthoek 50"/>
          <p:cNvSpPr/>
          <p:nvPr/>
        </p:nvSpPr>
        <p:spPr>
          <a:xfrm>
            <a:off x="5792058" y="7763576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Rechthoek 51"/>
          <p:cNvSpPr/>
          <p:nvPr/>
        </p:nvSpPr>
        <p:spPr>
          <a:xfrm>
            <a:off x="5792058" y="853347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46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23236" t="12153" r="24351" b="9667"/>
          <a:stretch/>
        </p:blipFill>
        <p:spPr>
          <a:xfrm>
            <a:off x="830580" y="732189"/>
            <a:ext cx="5600700" cy="5569456"/>
          </a:xfrm>
          <a:prstGeom prst="rect">
            <a:avLst/>
          </a:prstGeom>
        </p:spPr>
      </p:pic>
      <p:pic>
        <p:nvPicPr>
          <p:cNvPr id="1034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4" t="69403" r="2958" b="14201"/>
          <a:stretch/>
        </p:blipFill>
        <p:spPr bwMode="auto">
          <a:xfrm>
            <a:off x="5359370" y="5764715"/>
            <a:ext cx="923302" cy="4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0" t="3902" r="26454" b="78999"/>
          <a:stretch/>
        </p:blipFill>
        <p:spPr bwMode="auto">
          <a:xfrm>
            <a:off x="2543503" y="3590857"/>
            <a:ext cx="508906" cy="3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1" t="21597" r="2189" b="56929"/>
          <a:stretch/>
        </p:blipFill>
        <p:spPr bwMode="auto">
          <a:xfrm>
            <a:off x="2542074" y="1849821"/>
            <a:ext cx="1020669" cy="4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 r="52867" b="61900"/>
          <a:stretch/>
        </p:blipFill>
        <p:spPr bwMode="auto">
          <a:xfrm>
            <a:off x="3941765" y="830580"/>
            <a:ext cx="1322867" cy="9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7" r="63110" b="37493"/>
          <a:stretch/>
        </p:blipFill>
        <p:spPr bwMode="auto">
          <a:xfrm>
            <a:off x="3706916" y="5097780"/>
            <a:ext cx="902800" cy="5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4" t="47858" r="38512" b="35187"/>
          <a:stretch/>
        </p:blipFill>
        <p:spPr bwMode="auto">
          <a:xfrm>
            <a:off x="5797406" y="2999184"/>
            <a:ext cx="565066" cy="4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0" t="46443" b="36570"/>
          <a:stretch/>
        </p:blipFill>
        <p:spPr bwMode="auto">
          <a:xfrm>
            <a:off x="1538600" y="4697936"/>
            <a:ext cx="920170" cy="4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72131" r="39838" b="12471"/>
          <a:stretch/>
        </p:blipFill>
        <p:spPr bwMode="auto">
          <a:xfrm>
            <a:off x="911334" y="5720771"/>
            <a:ext cx="945735" cy="5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1" r="70452" b="13539"/>
          <a:stretch/>
        </p:blipFill>
        <p:spPr bwMode="auto">
          <a:xfrm>
            <a:off x="4254281" y="2359734"/>
            <a:ext cx="899392" cy="5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 t="72131" r="39838" b="12471"/>
          <a:stretch/>
        </p:blipFill>
        <p:spPr bwMode="auto">
          <a:xfrm>
            <a:off x="2890357" y="6579564"/>
            <a:ext cx="945735" cy="5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0" t="46443" b="36570"/>
          <a:stretch/>
        </p:blipFill>
        <p:spPr bwMode="auto">
          <a:xfrm>
            <a:off x="574528" y="7433278"/>
            <a:ext cx="920170" cy="4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7" r="63110" b="37493"/>
          <a:stretch/>
        </p:blipFill>
        <p:spPr bwMode="auto">
          <a:xfrm>
            <a:off x="2909726" y="7256520"/>
            <a:ext cx="902800" cy="5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4" t="69403" r="2958" b="14007"/>
          <a:stretch/>
        </p:blipFill>
        <p:spPr bwMode="auto">
          <a:xfrm>
            <a:off x="2889224" y="8087579"/>
            <a:ext cx="923302" cy="4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0" t="3902" r="26454" b="78999"/>
          <a:stretch/>
        </p:blipFill>
        <p:spPr bwMode="auto">
          <a:xfrm>
            <a:off x="514082" y="6673807"/>
            <a:ext cx="508906" cy="3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4" t="47858" r="38512" b="35187"/>
          <a:stretch/>
        </p:blipFill>
        <p:spPr bwMode="auto">
          <a:xfrm>
            <a:off x="3141850" y="8816725"/>
            <a:ext cx="565066" cy="4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1" t="1913" r="4551" b="78999"/>
          <a:stretch/>
        </p:blipFill>
        <p:spPr bwMode="auto">
          <a:xfrm>
            <a:off x="1059339" y="6616563"/>
            <a:ext cx="479261" cy="4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1" r="70452" b="13539"/>
          <a:stretch/>
        </p:blipFill>
        <p:spPr bwMode="auto">
          <a:xfrm>
            <a:off x="613168" y="8087579"/>
            <a:ext cx="899392" cy="55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1" t="1913" r="4551" b="78999"/>
          <a:stretch/>
        </p:blipFill>
        <p:spPr bwMode="auto">
          <a:xfrm>
            <a:off x="3083482" y="3531477"/>
            <a:ext cx="479261" cy="4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 r="52867" b="61900"/>
          <a:stretch/>
        </p:blipFill>
        <p:spPr bwMode="auto">
          <a:xfrm>
            <a:off x="5227554" y="6559929"/>
            <a:ext cx="1322867" cy="9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Afbeeldingsresultaat voor vehicles cartoon image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1" t="21597" r="2189" b="56929"/>
          <a:stretch/>
        </p:blipFill>
        <p:spPr bwMode="auto">
          <a:xfrm>
            <a:off x="474029" y="8772159"/>
            <a:ext cx="1020669" cy="48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hthoek 31"/>
          <p:cNvSpPr/>
          <p:nvPr/>
        </p:nvSpPr>
        <p:spPr>
          <a:xfrm>
            <a:off x="1574949" y="6521116"/>
            <a:ext cx="103718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/>
        </p:nvSpPr>
        <p:spPr>
          <a:xfrm>
            <a:off x="3836092" y="6526064"/>
            <a:ext cx="10368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>
            <a:off x="4333198" y="8816725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/>
          <p:cNvSpPr/>
          <p:nvPr/>
        </p:nvSpPr>
        <p:spPr>
          <a:xfrm>
            <a:off x="1575279" y="7289206"/>
            <a:ext cx="103718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3836092" y="7287656"/>
            <a:ext cx="103718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/>
          <p:cNvSpPr/>
          <p:nvPr/>
        </p:nvSpPr>
        <p:spPr>
          <a:xfrm>
            <a:off x="3835705" y="8044968"/>
            <a:ext cx="103718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/>
          <p:cNvSpPr/>
          <p:nvPr/>
        </p:nvSpPr>
        <p:spPr>
          <a:xfrm>
            <a:off x="1568655" y="8816725"/>
            <a:ext cx="103718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/>
          <p:cNvSpPr/>
          <p:nvPr/>
        </p:nvSpPr>
        <p:spPr>
          <a:xfrm>
            <a:off x="1574950" y="8048635"/>
            <a:ext cx="1037187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/>
          <p:cNvSpPr/>
          <p:nvPr/>
        </p:nvSpPr>
        <p:spPr>
          <a:xfrm>
            <a:off x="5227554" y="7512185"/>
            <a:ext cx="1523665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16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23236" t="12153" r="24351" b="9667"/>
          <a:stretch/>
        </p:blipFill>
        <p:spPr>
          <a:xfrm>
            <a:off x="830580" y="732189"/>
            <a:ext cx="5600700" cy="5569456"/>
          </a:xfrm>
          <a:prstGeom prst="rect">
            <a:avLst/>
          </a:prstGeom>
        </p:spPr>
      </p:pic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9074" r="76371" b="76478"/>
          <a:stretch/>
        </p:blipFill>
        <p:spPr bwMode="auto">
          <a:xfrm>
            <a:off x="5577312" y="1035170"/>
            <a:ext cx="93329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6" t="51189" r="7026" b="35717"/>
          <a:stretch/>
        </p:blipFill>
        <p:spPr bwMode="auto">
          <a:xfrm rot="21144488">
            <a:off x="1800500" y="4008556"/>
            <a:ext cx="974188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Gerelateerde afbeeldi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7" t="67977" r="6109" b="17394"/>
          <a:stretch/>
        </p:blipFill>
        <p:spPr bwMode="auto">
          <a:xfrm>
            <a:off x="1355186" y="5044165"/>
            <a:ext cx="717264" cy="6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10125" r="60200" b="74017"/>
          <a:stretch/>
        </p:blipFill>
        <p:spPr bwMode="auto">
          <a:xfrm flipH="1">
            <a:off x="3544443" y="2162767"/>
            <a:ext cx="719211" cy="72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4" t="8038" r="43179" b="74017"/>
          <a:stretch/>
        </p:blipFill>
        <p:spPr bwMode="auto">
          <a:xfrm>
            <a:off x="2458715" y="824019"/>
            <a:ext cx="937260" cy="10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6" t="13671" r="24881" b="74017"/>
          <a:stretch/>
        </p:blipFill>
        <p:spPr bwMode="auto">
          <a:xfrm rot="151304">
            <a:off x="528109" y="2802599"/>
            <a:ext cx="1043940" cy="71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7" t="11575" r="6109" b="74017"/>
          <a:stretch/>
        </p:blipFill>
        <p:spPr bwMode="auto">
          <a:xfrm>
            <a:off x="4549647" y="1651470"/>
            <a:ext cx="876429" cy="7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3" t="70119" r="24345" b="16010"/>
          <a:stretch/>
        </p:blipFill>
        <p:spPr bwMode="auto">
          <a:xfrm>
            <a:off x="2927345" y="5653874"/>
            <a:ext cx="1000243" cy="6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Gerelateerde afbeeld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66684" r="49921" b="16010"/>
          <a:stretch/>
        </p:blipFill>
        <p:spPr bwMode="auto">
          <a:xfrm flipH="1">
            <a:off x="4550991" y="4939259"/>
            <a:ext cx="784310" cy="7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erelateerde afbeeldi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9" t="54301" r="27931" b="33333"/>
          <a:stretch/>
        </p:blipFill>
        <p:spPr bwMode="auto">
          <a:xfrm>
            <a:off x="5195725" y="3512628"/>
            <a:ext cx="763173" cy="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Gerelateerde afbeeldi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3" t="51916" r="48401" b="36122"/>
          <a:stretch/>
        </p:blipFill>
        <p:spPr bwMode="auto">
          <a:xfrm>
            <a:off x="719515" y="787549"/>
            <a:ext cx="830353" cy="4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Gerelateerde afbeeldin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47673" r="72449" b="32848"/>
          <a:stretch/>
        </p:blipFill>
        <p:spPr bwMode="auto">
          <a:xfrm>
            <a:off x="1867481" y="2110530"/>
            <a:ext cx="791585" cy="7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Gerelateerde afbeeldin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8" t="29514" r="28519" b="52624"/>
          <a:stretch/>
        </p:blipFill>
        <p:spPr bwMode="auto">
          <a:xfrm>
            <a:off x="4124774" y="2724246"/>
            <a:ext cx="604290" cy="7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Gerelateerde afbeeldi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28100" r="44361" b="52664"/>
          <a:stretch/>
        </p:blipFill>
        <p:spPr bwMode="auto">
          <a:xfrm>
            <a:off x="5771292" y="4335403"/>
            <a:ext cx="627217" cy="7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t="38486" r="60728" b="51207"/>
          <a:stretch/>
        </p:blipFill>
        <p:spPr bwMode="auto">
          <a:xfrm>
            <a:off x="3488348" y="4073575"/>
            <a:ext cx="878479" cy="52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Gerelateerde afbeeldin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3" t="51916" r="48401" b="36122"/>
          <a:stretch/>
        </p:blipFill>
        <p:spPr bwMode="auto">
          <a:xfrm>
            <a:off x="634902" y="6418922"/>
            <a:ext cx="830353" cy="4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6" t="13671" r="24881" b="74017"/>
          <a:stretch/>
        </p:blipFill>
        <p:spPr bwMode="auto">
          <a:xfrm rot="255745">
            <a:off x="471226" y="7048198"/>
            <a:ext cx="1043940" cy="71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Gerelateerde afbeeldi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7" t="67977" r="6109" b="17394"/>
          <a:stretch/>
        </p:blipFill>
        <p:spPr bwMode="auto">
          <a:xfrm>
            <a:off x="2227781" y="6393475"/>
            <a:ext cx="717264" cy="6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6" t="51189" r="7026" b="35717"/>
          <a:stretch/>
        </p:blipFill>
        <p:spPr bwMode="auto">
          <a:xfrm rot="21144488">
            <a:off x="3637680" y="8019829"/>
            <a:ext cx="974188" cy="6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Gerelateerde afbeeldin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47673" r="72449" b="32848"/>
          <a:stretch/>
        </p:blipFill>
        <p:spPr bwMode="auto">
          <a:xfrm>
            <a:off x="660306" y="7958445"/>
            <a:ext cx="791585" cy="7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10125" r="60200" b="74017"/>
          <a:stretch/>
        </p:blipFill>
        <p:spPr bwMode="auto">
          <a:xfrm flipH="1">
            <a:off x="3729683" y="7136834"/>
            <a:ext cx="719211" cy="72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7" t="11575" r="6109" b="74017"/>
          <a:stretch/>
        </p:blipFill>
        <p:spPr bwMode="auto">
          <a:xfrm>
            <a:off x="5167532" y="6426687"/>
            <a:ext cx="876429" cy="70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t="9074" r="76371" b="76478"/>
          <a:stretch/>
        </p:blipFill>
        <p:spPr bwMode="auto">
          <a:xfrm>
            <a:off x="3788625" y="8714587"/>
            <a:ext cx="93329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Gerelateerde afbeeldi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9" t="54301" r="27931" b="33333"/>
          <a:stretch/>
        </p:blipFill>
        <p:spPr bwMode="auto">
          <a:xfrm>
            <a:off x="2113860" y="8203965"/>
            <a:ext cx="763173" cy="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Gerelateerde afbeeldin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6" t="66684" r="49921" b="16010"/>
          <a:stretch/>
        </p:blipFill>
        <p:spPr bwMode="auto">
          <a:xfrm flipH="1">
            <a:off x="3754522" y="6387132"/>
            <a:ext cx="784310" cy="7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Gerelateerde afbeeldin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8" t="29514" r="28519" b="52624"/>
          <a:stretch/>
        </p:blipFill>
        <p:spPr bwMode="auto">
          <a:xfrm>
            <a:off x="2323055" y="7041529"/>
            <a:ext cx="604290" cy="7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Gerelateerde afbeeldin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8" t="28100" r="44361" b="52664"/>
          <a:stretch/>
        </p:blipFill>
        <p:spPr bwMode="auto">
          <a:xfrm>
            <a:off x="5459884" y="8772474"/>
            <a:ext cx="627217" cy="79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2" t="38486" r="60728" b="51207"/>
          <a:stretch/>
        </p:blipFill>
        <p:spPr bwMode="auto">
          <a:xfrm>
            <a:off x="573412" y="8987581"/>
            <a:ext cx="878479" cy="52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3" t="70119" r="24345" b="16010"/>
          <a:stretch/>
        </p:blipFill>
        <p:spPr bwMode="auto">
          <a:xfrm>
            <a:off x="2086291" y="8905016"/>
            <a:ext cx="1000243" cy="6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/>
          <p:cNvSpPr/>
          <p:nvPr/>
        </p:nvSpPr>
        <p:spPr>
          <a:xfrm>
            <a:off x="1451891" y="6415088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Rechthoek 52"/>
          <p:cNvSpPr/>
          <p:nvPr/>
        </p:nvSpPr>
        <p:spPr>
          <a:xfrm>
            <a:off x="1460029" y="7246328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hthoek 53"/>
          <p:cNvSpPr/>
          <p:nvPr/>
        </p:nvSpPr>
        <p:spPr>
          <a:xfrm>
            <a:off x="1451891" y="815421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hthoek 54"/>
          <p:cNvSpPr/>
          <p:nvPr/>
        </p:nvSpPr>
        <p:spPr>
          <a:xfrm>
            <a:off x="1451891" y="9026504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hthoek 55"/>
          <p:cNvSpPr/>
          <p:nvPr/>
        </p:nvSpPr>
        <p:spPr>
          <a:xfrm>
            <a:off x="2933406" y="6415454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hthoek 56"/>
          <p:cNvSpPr/>
          <p:nvPr/>
        </p:nvSpPr>
        <p:spPr>
          <a:xfrm>
            <a:off x="2920589" y="724463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hthoek 57"/>
          <p:cNvSpPr/>
          <p:nvPr/>
        </p:nvSpPr>
        <p:spPr>
          <a:xfrm>
            <a:off x="2927743" y="815421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hthoek 58"/>
          <p:cNvSpPr/>
          <p:nvPr/>
        </p:nvSpPr>
        <p:spPr>
          <a:xfrm>
            <a:off x="2937386" y="901521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hthoek 59"/>
          <p:cNvSpPr/>
          <p:nvPr/>
        </p:nvSpPr>
        <p:spPr>
          <a:xfrm>
            <a:off x="4538213" y="6415088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hthoek 60"/>
          <p:cNvSpPr/>
          <p:nvPr/>
        </p:nvSpPr>
        <p:spPr>
          <a:xfrm>
            <a:off x="4538213" y="724644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hthoek 61"/>
          <p:cNvSpPr/>
          <p:nvPr/>
        </p:nvSpPr>
        <p:spPr>
          <a:xfrm>
            <a:off x="4538213" y="8157551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Rechthoek 62"/>
          <p:cNvSpPr/>
          <p:nvPr/>
        </p:nvSpPr>
        <p:spPr>
          <a:xfrm>
            <a:off x="4552726" y="901521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Rechthoek 63"/>
          <p:cNvSpPr/>
          <p:nvPr/>
        </p:nvSpPr>
        <p:spPr>
          <a:xfrm>
            <a:off x="6043961" y="642843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Rechthoek 64"/>
          <p:cNvSpPr/>
          <p:nvPr/>
        </p:nvSpPr>
        <p:spPr>
          <a:xfrm>
            <a:off x="6043961" y="9017639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Rechthoek 65"/>
          <p:cNvSpPr/>
          <p:nvPr/>
        </p:nvSpPr>
        <p:spPr>
          <a:xfrm>
            <a:off x="6034285" y="7271058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7" name="Rechthoek 66"/>
          <p:cNvSpPr/>
          <p:nvPr/>
        </p:nvSpPr>
        <p:spPr>
          <a:xfrm>
            <a:off x="6030485" y="8174587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" name="Picture 6" descr="Gerelateerde afbeeld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4" t="8038" r="43179" b="74017"/>
          <a:stretch/>
        </p:blipFill>
        <p:spPr bwMode="auto">
          <a:xfrm>
            <a:off x="5501903" y="7373199"/>
            <a:ext cx="937260" cy="10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7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3236" t="12153" r="24351" b="9667"/>
          <a:stretch/>
        </p:blipFill>
        <p:spPr>
          <a:xfrm>
            <a:off x="693847" y="424541"/>
            <a:ext cx="5600700" cy="556945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301" b="44039"/>
          <a:stretch/>
        </p:blipFill>
        <p:spPr>
          <a:xfrm>
            <a:off x="3317674" y="3750275"/>
            <a:ext cx="878311" cy="165921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00" r="59792" b="46921"/>
          <a:stretch/>
        </p:blipFill>
        <p:spPr>
          <a:xfrm>
            <a:off x="4949026" y="964346"/>
            <a:ext cx="914400" cy="15737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50" t="8691" r="36408" b="53551"/>
          <a:stretch/>
        </p:blipFill>
        <p:spPr>
          <a:xfrm>
            <a:off x="434893" y="2630775"/>
            <a:ext cx="982766" cy="1119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58" t="6674" r="21075" b="77185"/>
          <a:stretch/>
        </p:blipFill>
        <p:spPr>
          <a:xfrm>
            <a:off x="1219112" y="5409488"/>
            <a:ext cx="752030" cy="47856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25" t="14456" r="192" b="52974"/>
          <a:stretch/>
        </p:blipFill>
        <p:spPr>
          <a:xfrm>
            <a:off x="1941801" y="424541"/>
            <a:ext cx="1110952" cy="115223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32" t="55095" r="75509" b="27323"/>
          <a:stretch/>
        </p:blipFill>
        <p:spPr>
          <a:xfrm>
            <a:off x="5542517" y="3750275"/>
            <a:ext cx="863125" cy="52129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24" t="56537" r="56725" b="25881"/>
          <a:stretch/>
        </p:blipFill>
        <p:spPr>
          <a:xfrm>
            <a:off x="2762462" y="2687975"/>
            <a:ext cx="871671" cy="52129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459" t="49908" b="26745"/>
          <a:stretch/>
        </p:blipFill>
        <p:spPr>
          <a:xfrm>
            <a:off x="3920682" y="945109"/>
            <a:ext cx="871258" cy="69220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8" t="75559" r="68609" b="3112"/>
          <a:stretch/>
        </p:blipFill>
        <p:spPr>
          <a:xfrm>
            <a:off x="4604331" y="3209269"/>
            <a:ext cx="529839" cy="63238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825" t="72966" r="45992"/>
          <a:stretch/>
        </p:blipFill>
        <p:spPr>
          <a:xfrm>
            <a:off x="1773866" y="3610149"/>
            <a:ext cx="632389" cy="80154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52" t="74359" r="16122"/>
          <a:stretch/>
        </p:blipFill>
        <p:spPr>
          <a:xfrm>
            <a:off x="5060121" y="4808376"/>
            <a:ext cx="692209" cy="76024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925" t="14456" r="192" b="52974"/>
          <a:stretch/>
        </p:blipFill>
        <p:spPr>
          <a:xfrm>
            <a:off x="3527731" y="7598993"/>
            <a:ext cx="1095209" cy="113590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50" t="8691" r="36408" b="53551"/>
          <a:stretch/>
        </p:blipFill>
        <p:spPr>
          <a:xfrm>
            <a:off x="5596422" y="7519686"/>
            <a:ext cx="982766" cy="11195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301" b="44039"/>
          <a:stretch/>
        </p:blipFill>
        <p:spPr>
          <a:xfrm>
            <a:off x="954438" y="7519686"/>
            <a:ext cx="878311" cy="1659213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00" r="59792" b="46921"/>
          <a:stretch/>
        </p:blipFill>
        <p:spPr>
          <a:xfrm>
            <a:off x="1800904" y="7519686"/>
            <a:ext cx="914400" cy="157375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24" t="56537" r="56725" b="25881"/>
          <a:stretch/>
        </p:blipFill>
        <p:spPr>
          <a:xfrm>
            <a:off x="4724751" y="6708874"/>
            <a:ext cx="871671" cy="52129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508" t="75559" r="68609" b="3112"/>
          <a:stretch/>
        </p:blipFill>
        <p:spPr>
          <a:xfrm>
            <a:off x="1301796" y="6688976"/>
            <a:ext cx="529839" cy="632388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32" t="55095" r="75509" b="27323"/>
          <a:stretch/>
        </p:blipFill>
        <p:spPr>
          <a:xfrm>
            <a:off x="2053828" y="6692157"/>
            <a:ext cx="863125" cy="521294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352" t="74359" r="16122"/>
          <a:stretch/>
        </p:blipFill>
        <p:spPr>
          <a:xfrm>
            <a:off x="358579" y="6637129"/>
            <a:ext cx="692209" cy="76024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825" t="72966" r="45992"/>
          <a:stretch/>
        </p:blipFill>
        <p:spPr>
          <a:xfrm>
            <a:off x="4018026" y="6535003"/>
            <a:ext cx="632389" cy="801545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459" t="49908" b="26745"/>
          <a:stretch/>
        </p:blipFill>
        <p:spPr>
          <a:xfrm>
            <a:off x="2958958" y="6659065"/>
            <a:ext cx="871258" cy="692209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58" t="6674" r="21075" b="77185"/>
          <a:stretch/>
        </p:blipFill>
        <p:spPr>
          <a:xfrm>
            <a:off x="5855891" y="6708874"/>
            <a:ext cx="752030" cy="47856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449989" y="6156188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>
            <a:off x="440587" y="816420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hthoek 26"/>
          <p:cNvSpPr/>
          <p:nvPr/>
        </p:nvSpPr>
        <p:spPr>
          <a:xfrm>
            <a:off x="2777674" y="8178769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hthoek 27"/>
          <p:cNvSpPr/>
          <p:nvPr/>
        </p:nvSpPr>
        <p:spPr>
          <a:xfrm>
            <a:off x="1288136" y="6156188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/>
          <p:cNvSpPr/>
          <p:nvPr/>
        </p:nvSpPr>
        <p:spPr>
          <a:xfrm>
            <a:off x="2195465" y="6147042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/>
          <p:cNvSpPr/>
          <p:nvPr/>
        </p:nvSpPr>
        <p:spPr>
          <a:xfrm>
            <a:off x="3082205" y="6152157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hthoek 30"/>
          <p:cNvSpPr/>
          <p:nvPr/>
        </p:nvSpPr>
        <p:spPr>
          <a:xfrm>
            <a:off x="4038227" y="6156188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hthoek 31"/>
          <p:cNvSpPr/>
          <p:nvPr/>
        </p:nvSpPr>
        <p:spPr>
          <a:xfrm>
            <a:off x="4921447" y="6143861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hthoek 32"/>
          <p:cNvSpPr/>
          <p:nvPr/>
        </p:nvSpPr>
        <p:spPr>
          <a:xfrm>
            <a:off x="5855891" y="6148976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/>
          <p:cNvSpPr/>
          <p:nvPr/>
        </p:nvSpPr>
        <p:spPr>
          <a:xfrm>
            <a:off x="3830216" y="8756956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/>
          <p:cNvSpPr/>
          <p:nvPr/>
        </p:nvSpPr>
        <p:spPr>
          <a:xfrm>
            <a:off x="5865642" y="8766987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hthoek 36"/>
          <p:cNvSpPr/>
          <p:nvPr/>
        </p:nvSpPr>
        <p:spPr>
          <a:xfrm>
            <a:off x="439975" y="757194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/>
          <p:cNvSpPr/>
          <p:nvPr/>
        </p:nvSpPr>
        <p:spPr>
          <a:xfrm>
            <a:off x="438205" y="8766987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/>
          <p:cNvSpPr/>
          <p:nvPr/>
        </p:nvSpPr>
        <p:spPr>
          <a:xfrm>
            <a:off x="2788124" y="756111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/>
          <p:cNvSpPr/>
          <p:nvPr/>
        </p:nvSpPr>
        <p:spPr>
          <a:xfrm>
            <a:off x="2777674" y="8755857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/>
          <p:cNvSpPr/>
          <p:nvPr/>
        </p:nvSpPr>
        <p:spPr>
          <a:xfrm>
            <a:off x="4454751" y="8764004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hthoek 41"/>
          <p:cNvSpPr/>
          <p:nvPr/>
        </p:nvSpPr>
        <p:spPr>
          <a:xfrm>
            <a:off x="5227186" y="8764004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hthoek 42"/>
          <p:cNvSpPr/>
          <p:nvPr/>
        </p:nvSpPr>
        <p:spPr>
          <a:xfrm>
            <a:off x="4454751" y="8165794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hthoek 43"/>
          <p:cNvSpPr/>
          <p:nvPr/>
        </p:nvSpPr>
        <p:spPr>
          <a:xfrm>
            <a:off x="4454751" y="7544630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5884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0</Words>
  <Application>Microsoft Office PowerPoint</Application>
  <PresentationFormat>A4 (210 x 297 mm)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Riette Triezenberg</dc:creator>
  <cp:lastModifiedBy>Riette Triezenberg</cp:lastModifiedBy>
  <cp:revision>21</cp:revision>
  <cp:lastPrinted>2019-05-30T15:23:15Z</cp:lastPrinted>
  <dcterms:created xsi:type="dcterms:W3CDTF">2019-05-30T07:36:15Z</dcterms:created>
  <dcterms:modified xsi:type="dcterms:W3CDTF">2019-05-30T15:31:29Z</dcterms:modified>
</cp:coreProperties>
</file>