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906000" cy="6858000" type="A4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6" autoAdjust="0"/>
    <p:restoredTop sz="94660"/>
  </p:normalViewPr>
  <p:slideViewPr>
    <p:cSldViewPr snapToGrid="0">
      <p:cViewPr>
        <p:scale>
          <a:sx n="86" d="100"/>
          <a:sy n="86" d="100"/>
        </p:scale>
        <p:origin x="52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48C9369-38F2-452C-BD84-95409B295E07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F3D53B4-BFBE-4E60-B359-61820FDCD0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868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C504B42-C1F9-4154-BBC0-785DFCFF73A0}" type="datetimeFigureOut">
              <a:rPr lang="nl-NL" smtClean="0"/>
              <a:t>24-1-2019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1252538"/>
            <a:ext cx="488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A859463-2509-4DF9-8366-470EE9990A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2F8C5-1F2C-49F8-9116-4E080DCEF42D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3298-B162-4931-8D04-004B38F4B1D3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32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2B38-A057-4F10-8A7F-F15DB51425FC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5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27AA-9314-42EE-AAF7-B0B7A2F3681E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9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93A45-A711-4FE0-B513-F0D0F7826552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8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2DD1-E312-4C3D-B49E-6BDA24E074BD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01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A76B-E389-43CC-AA89-E68486FB2520}" type="datetime1">
              <a:rPr lang="nl-NL" smtClean="0"/>
              <a:t>24-1-2019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83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8FC4D-56A7-4975-A39C-74F239000800}" type="datetime1">
              <a:rPr lang="nl-NL" smtClean="0"/>
              <a:t>24-1-2019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5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6A64-826E-407C-A2BC-3D1DB97C5A38}" type="datetime1">
              <a:rPr lang="nl-NL" smtClean="0"/>
              <a:t>24-1-2019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9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B952-D929-401B-964E-4AD84F7F042C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907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3A2C-8317-42F3-BCD4-981A64E12388}" type="datetime1">
              <a:rPr lang="nl-NL" smtClean="0"/>
              <a:t>24-1-2019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80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D358F-621D-47DA-A6FD-B6F515EA191D}" type="datetime1">
              <a:rPr lang="nl-NL" smtClean="0"/>
              <a:t>24-1-2019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handschrift 3b, blad 1, 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7C3F-C6DB-492C-BB5B-417297B39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5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jdelijke aanduiding voor voettekst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Handschrift 3b, blad 3, i</a:t>
            </a:r>
            <a:endParaRPr lang="nl-NL" dirty="0"/>
          </a:p>
        </p:txBody>
      </p:sp>
      <p:pic>
        <p:nvPicPr>
          <p:cNvPr id="1038" name="Picture 10" descr="Gerelateerde afbeel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9" y="5761037"/>
            <a:ext cx="595223" cy="8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Afbeelding 10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9" y="2137543"/>
            <a:ext cx="1112121" cy="1035752"/>
          </a:xfrm>
          <a:prstGeom prst="rect">
            <a:avLst/>
          </a:prstGeom>
        </p:spPr>
      </p:pic>
      <p:pic>
        <p:nvPicPr>
          <p:cNvPr id="1044" name="Picture 20" descr="Cute Cute P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9" y="135605"/>
            <a:ext cx="1333961" cy="19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Afbeelding 10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9677" y="134231"/>
            <a:ext cx="1335140" cy="1963082"/>
          </a:xfrm>
          <a:prstGeom prst="rect">
            <a:avLst/>
          </a:prstGeom>
        </p:spPr>
      </p:pic>
      <p:pic>
        <p:nvPicPr>
          <p:cNvPr id="1050" name="Afbeelding 10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943" y="134231"/>
            <a:ext cx="1335140" cy="1963082"/>
          </a:xfrm>
          <a:prstGeom prst="rect">
            <a:avLst/>
          </a:prstGeom>
        </p:spPr>
      </p:pic>
      <p:pic>
        <p:nvPicPr>
          <p:cNvPr id="1051" name="Afbeelding 10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209" y="150636"/>
            <a:ext cx="1335140" cy="1963082"/>
          </a:xfrm>
          <a:prstGeom prst="rect">
            <a:avLst/>
          </a:prstGeom>
        </p:spPr>
      </p:pic>
      <p:pic>
        <p:nvPicPr>
          <p:cNvPr id="1052" name="Afbeelding 1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738" y="135952"/>
            <a:ext cx="1335140" cy="1963082"/>
          </a:xfrm>
          <a:prstGeom prst="rect">
            <a:avLst/>
          </a:prstGeom>
        </p:spPr>
      </p:pic>
      <p:pic>
        <p:nvPicPr>
          <p:cNvPr id="1053" name="Afbeelding 10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004" y="134231"/>
            <a:ext cx="1335140" cy="1963082"/>
          </a:xfrm>
          <a:prstGeom prst="rect">
            <a:avLst/>
          </a:prstGeom>
        </p:spPr>
      </p:pic>
      <p:pic>
        <p:nvPicPr>
          <p:cNvPr id="1054" name="Afbeelding 10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270" y="134231"/>
            <a:ext cx="1335140" cy="1963082"/>
          </a:xfrm>
          <a:prstGeom prst="rect">
            <a:avLst/>
          </a:prstGeom>
        </p:spPr>
      </p:pic>
      <p:pic>
        <p:nvPicPr>
          <p:cNvPr id="1055" name="Afbeelding 10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21" y="1171782"/>
            <a:ext cx="640135" cy="591363"/>
          </a:xfrm>
          <a:prstGeom prst="rect">
            <a:avLst/>
          </a:prstGeom>
        </p:spPr>
      </p:pic>
      <p:pic>
        <p:nvPicPr>
          <p:cNvPr id="182" name="Afbeelding 1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38" y="1158182"/>
            <a:ext cx="640135" cy="591363"/>
          </a:xfrm>
          <a:prstGeom prst="rect">
            <a:avLst/>
          </a:prstGeom>
        </p:spPr>
      </p:pic>
      <p:pic>
        <p:nvPicPr>
          <p:cNvPr id="183" name="Afbeelding 1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325" y="1158182"/>
            <a:ext cx="640135" cy="591363"/>
          </a:xfrm>
          <a:prstGeom prst="rect">
            <a:avLst/>
          </a:prstGeom>
        </p:spPr>
      </p:pic>
      <p:pic>
        <p:nvPicPr>
          <p:cNvPr id="184" name="Afbeelding 1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624" y="1150095"/>
            <a:ext cx="640135" cy="591363"/>
          </a:xfrm>
          <a:prstGeom prst="rect">
            <a:avLst/>
          </a:prstGeom>
        </p:spPr>
      </p:pic>
      <p:pic>
        <p:nvPicPr>
          <p:cNvPr id="185" name="Afbeelding 1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771" y="1171782"/>
            <a:ext cx="640135" cy="591363"/>
          </a:xfrm>
          <a:prstGeom prst="rect">
            <a:avLst/>
          </a:prstGeom>
        </p:spPr>
      </p:pic>
      <p:pic>
        <p:nvPicPr>
          <p:cNvPr id="186" name="Afbeelding 1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2242" y="1150095"/>
            <a:ext cx="640135" cy="591363"/>
          </a:xfrm>
          <a:prstGeom prst="rect">
            <a:avLst/>
          </a:prstGeom>
        </p:spPr>
      </p:pic>
      <p:pic>
        <p:nvPicPr>
          <p:cNvPr id="187" name="Afbeelding 1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382" y="1150096"/>
            <a:ext cx="640135" cy="591363"/>
          </a:xfrm>
          <a:prstGeom prst="rect">
            <a:avLst/>
          </a:prstGeom>
        </p:spPr>
      </p:pic>
      <p:pic>
        <p:nvPicPr>
          <p:cNvPr id="1056" name="Afbeelding 10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1838" y="2154136"/>
            <a:ext cx="1109568" cy="1036410"/>
          </a:xfrm>
          <a:prstGeom prst="rect">
            <a:avLst/>
          </a:prstGeom>
        </p:spPr>
      </p:pic>
      <p:pic>
        <p:nvPicPr>
          <p:cNvPr id="1058" name="Afbeelding 10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894" y="2125409"/>
            <a:ext cx="1109568" cy="1036410"/>
          </a:xfrm>
          <a:prstGeom prst="rect">
            <a:avLst/>
          </a:prstGeom>
        </p:spPr>
      </p:pic>
      <p:pic>
        <p:nvPicPr>
          <p:cNvPr id="1059" name="Afbeelding 10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674" y="2154136"/>
            <a:ext cx="1109568" cy="1036410"/>
          </a:xfrm>
          <a:prstGeom prst="rect">
            <a:avLst/>
          </a:prstGeom>
        </p:spPr>
      </p:pic>
      <p:pic>
        <p:nvPicPr>
          <p:cNvPr id="1060" name="Afbeelding 10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454" y="2139337"/>
            <a:ext cx="1109568" cy="1036410"/>
          </a:xfrm>
          <a:prstGeom prst="rect">
            <a:avLst/>
          </a:prstGeom>
        </p:spPr>
      </p:pic>
      <p:pic>
        <p:nvPicPr>
          <p:cNvPr id="1061" name="Afbeelding 10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239" y="2128563"/>
            <a:ext cx="1109568" cy="1036410"/>
          </a:xfrm>
          <a:prstGeom prst="rect">
            <a:avLst/>
          </a:prstGeom>
        </p:spPr>
      </p:pic>
      <p:pic>
        <p:nvPicPr>
          <p:cNvPr id="1062" name="Afbeelding 10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942" y="2120242"/>
            <a:ext cx="1109568" cy="1036410"/>
          </a:xfrm>
          <a:prstGeom prst="rect">
            <a:avLst/>
          </a:prstGeom>
        </p:spPr>
      </p:pic>
      <p:pic>
        <p:nvPicPr>
          <p:cNvPr id="1063" name="Afbeelding 10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6855" y="2120242"/>
            <a:ext cx="1109568" cy="1036410"/>
          </a:xfrm>
          <a:prstGeom prst="rect">
            <a:avLst/>
          </a:prstGeom>
        </p:spPr>
      </p:pic>
      <p:pic>
        <p:nvPicPr>
          <p:cNvPr id="1065" name="Afbeelding 10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489" y="2493044"/>
            <a:ext cx="572147" cy="528555"/>
          </a:xfrm>
          <a:prstGeom prst="rect">
            <a:avLst/>
          </a:prstGeom>
        </p:spPr>
      </p:pic>
      <p:pic>
        <p:nvPicPr>
          <p:cNvPr id="1066" name="Afbeelding 10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452" y="2525491"/>
            <a:ext cx="573074" cy="530398"/>
          </a:xfrm>
          <a:prstGeom prst="rect">
            <a:avLst/>
          </a:prstGeom>
        </p:spPr>
      </p:pic>
      <p:pic>
        <p:nvPicPr>
          <p:cNvPr id="1067" name="Afbeelding 10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677" y="2491201"/>
            <a:ext cx="573074" cy="530398"/>
          </a:xfrm>
          <a:prstGeom prst="rect">
            <a:avLst/>
          </a:prstGeom>
        </p:spPr>
      </p:pic>
      <p:pic>
        <p:nvPicPr>
          <p:cNvPr id="1068" name="Afbeelding 10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8266" y="2500723"/>
            <a:ext cx="573074" cy="530398"/>
          </a:xfrm>
          <a:prstGeom prst="rect">
            <a:avLst/>
          </a:prstGeom>
        </p:spPr>
      </p:pic>
      <p:pic>
        <p:nvPicPr>
          <p:cNvPr id="1069" name="Afbeelding 10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5554" y="2500723"/>
            <a:ext cx="573074" cy="530398"/>
          </a:xfrm>
          <a:prstGeom prst="rect">
            <a:avLst/>
          </a:prstGeom>
        </p:spPr>
      </p:pic>
      <p:pic>
        <p:nvPicPr>
          <p:cNvPr id="1070" name="Afbeelding 10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5118" y="2500723"/>
            <a:ext cx="573074" cy="530398"/>
          </a:xfrm>
          <a:prstGeom prst="rect">
            <a:avLst/>
          </a:prstGeom>
        </p:spPr>
      </p:pic>
      <p:pic>
        <p:nvPicPr>
          <p:cNvPr id="1071" name="Afbeelding 10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269" y="2525491"/>
            <a:ext cx="573074" cy="530398"/>
          </a:xfrm>
          <a:prstGeom prst="rect">
            <a:avLst/>
          </a:prstGeom>
        </p:spPr>
      </p:pic>
      <p:pic>
        <p:nvPicPr>
          <p:cNvPr id="1072" name="Afbeelding 10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0085" y="2528402"/>
            <a:ext cx="573074" cy="530398"/>
          </a:xfrm>
          <a:prstGeom prst="rect">
            <a:avLst/>
          </a:prstGeom>
        </p:spPr>
      </p:pic>
      <p:grpSp>
        <p:nvGrpSpPr>
          <p:cNvPr id="1075" name="Groep 1074"/>
          <p:cNvGrpSpPr/>
          <p:nvPr/>
        </p:nvGrpSpPr>
        <p:grpSpPr>
          <a:xfrm>
            <a:off x="7185749" y="4797235"/>
            <a:ext cx="917857" cy="1349544"/>
            <a:chOff x="7172632" y="4540752"/>
            <a:chExt cx="917857" cy="1349544"/>
          </a:xfrm>
        </p:grpSpPr>
        <p:pic>
          <p:nvPicPr>
            <p:cNvPr id="1073" name="Afbeelding 10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72632" y="4540752"/>
              <a:ext cx="917857" cy="1349544"/>
            </a:xfrm>
            <a:prstGeom prst="rect">
              <a:avLst/>
            </a:prstGeom>
          </p:spPr>
        </p:pic>
        <p:pic>
          <p:nvPicPr>
            <p:cNvPr id="1074" name="Afbeelding 107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6918" y="5250811"/>
              <a:ext cx="453265" cy="371888"/>
            </a:xfrm>
            <a:prstGeom prst="rect">
              <a:avLst/>
            </a:prstGeom>
          </p:spPr>
        </p:pic>
      </p:grpSp>
      <p:pic>
        <p:nvPicPr>
          <p:cNvPr id="1076" name="Afbeelding 10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437" y="3213525"/>
            <a:ext cx="914479" cy="1347333"/>
          </a:xfrm>
          <a:prstGeom prst="rect">
            <a:avLst/>
          </a:prstGeom>
        </p:spPr>
      </p:pic>
      <p:pic>
        <p:nvPicPr>
          <p:cNvPr id="1077" name="Afbeelding 10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2887" y="3384598"/>
            <a:ext cx="914479" cy="1347333"/>
          </a:xfrm>
          <a:prstGeom prst="rect">
            <a:avLst/>
          </a:prstGeom>
        </p:spPr>
      </p:pic>
      <p:pic>
        <p:nvPicPr>
          <p:cNvPr id="1078" name="Afbeelding 10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7382" y="5040010"/>
            <a:ext cx="914479" cy="1347333"/>
          </a:xfrm>
          <a:prstGeom prst="rect">
            <a:avLst/>
          </a:prstGeom>
        </p:spPr>
      </p:pic>
      <p:pic>
        <p:nvPicPr>
          <p:cNvPr id="1079" name="Afbeelding 10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4598" y="3320224"/>
            <a:ext cx="914479" cy="1347333"/>
          </a:xfrm>
          <a:prstGeom prst="rect">
            <a:avLst/>
          </a:prstGeom>
        </p:spPr>
      </p:pic>
      <p:pic>
        <p:nvPicPr>
          <p:cNvPr id="1080" name="Afbeelding 10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6010" y="3418716"/>
            <a:ext cx="914479" cy="1347333"/>
          </a:xfrm>
          <a:prstGeom prst="rect">
            <a:avLst/>
          </a:prstGeom>
        </p:spPr>
      </p:pic>
      <p:pic>
        <p:nvPicPr>
          <p:cNvPr id="1081" name="Afbeelding 10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8948" y="5205515"/>
            <a:ext cx="914479" cy="1347333"/>
          </a:xfrm>
          <a:prstGeom prst="rect">
            <a:avLst/>
          </a:prstGeom>
        </p:spPr>
      </p:pic>
      <p:pic>
        <p:nvPicPr>
          <p:cNvPr id="1082" name="Afbeelding 108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427" y="4799446"/>
            <a:ext cx="914479" cy="1347333"/>
          </a:xfrm>
          <a:prstGeom prst="rect">
            <a:avLst/>
          </a:prstGeom>
        </p:spPr>
      </p:pic>
      <p:pic>
        <p:nvPicPr>
          <p:cNvPr id="1083" name="Afbeelding 10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7782" y="3799857"/>
            <a:ext cx="914479" cy="1347333"/>
          </a:xfrm>
          <a:prstGeom prst="rect">
            <a:avLst/>
          </a:prstGeom>
        </p:spPr>
      </p:pic>
      <p:pic>
        <p:nvPicPr>
          <p:cNvPr id="1084" name="Afbeelding 108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5978" y="5017340"/>
            <a:ext cx="914479" cy="1347333"/>
          </a:xfrm>
          <a:prstGeom prst="rect">
            <a:avLst/>
          </a:prstGeom>
        </p:spPr>
      </p:pic>
      <p:pic>
        <p:nvPicPr>
          <p:cNvPr id="1085" name="Afbeelding 10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0773" y="3181106"/>
            <a:ext cx="914479" cy="1347333"/>
          </a:xfrm>
          <a:prstGeom prst="rect">
            <a:avLst/>
          </a:prstGeom>
        </p:spPr>
      </p:pic>
      <p:pic>
        <p:nvPicPr>
          <p:cNvPr id="1086" name="Afbeelding 10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9594" y="4731931"/>
            <a:ext cx="914479" cy="1347333"/>
          </a:xfrm>
          <a:prstGeom prst="rect">
            <a:avLst/>
          </a:prstGeom>
        </p:spPr>
      </p:pic>
      <p:pic>
        <p:nvPicPr>
          <p:cNvPr id="1087" name="Afbeelding 10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3362" y="3564462"/>
            <a:ext cx="914479" cy="1347333"/>
          </a:xfrm>
          <a:prstGeom prst="rect">
            <a:avLst/>
          </a:prstGeom>
        </p:spPr>
      </p:pic>
      <p:grpSp>
        <p:nvGrpSpPr>
          <p:cNvPr id="220" name="Groep 219"/>
          <p:cNvGrpSpPr/>
          <p:nvPr/>
        </p:nvGrpSpPr>
        <p:grpSpPr>
          <a:xfrm>
            <a:off x="2654403" y="5230432"/>
            <a:ext cx="917857" cy="1349544"/>
            <a:chOff x="7172632" y="4540752"/>
            <a:chExt cx="917857" cy="1349544"/>
          </a:xfrm>
        </p:grpSpPr>
        <p:pic>
          <p:nvPicPr>
            <p:cNvPr id="221" name="Afbeelding 2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72632" y="4540752"/>
              <a:ext cx="917857" cy="1349544"/>
            </a:xfrm>
            <a:prstGeom prst="rect">
              <a:avLst/>
            </a:prstGeom>
          </p:spPr>
        </p:pic>
        <p:pic>
          <p:nvPicPr>
            <p:cNvPr id="222" name="Afbeelding 2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6918" y="5250811"/>
              <a:ext cx="453265" cy="371888"/>
            </a:xfrm>
            <a:prstGeom prst="rect">
              <a:avLst/>
            </a:prstGeom>
          </p:spPr>
        </p:pic>
      </p:grpSp>
      <p:grpSp>
        <p:nvGrpSpPr>
          <p:cNvPr id="223" name="Groep 222"/>
          <p:cNvGrpSpPr/>
          <p:nvPr/>
        </p:nvGrpSpPr>
        <p:grpSpPr>
          <a:xfrm>
            <a:off x="4406115" y="3410997"/>
            <a:ext cx="917857" cy="1349544"/>
            <a:chOff x="7172632" y="4540752"/>
            <a:chExt cx="917857" cy="1349544"/>
          </a:xfrm>
        </p:grpSpPr>
        <p:pic>
          <p:nvPicPr>
            <p:cNvPr id="224" name="Afbeelding 2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72632" y="4540752"/>
              <a:ext cx="917857" cy="1349544"/>
            </a:xfrm>
            <a:prstGeom prst="rect">
              <a:avLst/>
            </a:prstGeom>
          </p:spPr>
        </p:pic>
        <p:pic>
          <p:nvPicPr>
            <p:cNvPr id="225" name="Afbeelding 2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6918" y="5250811"/>
              <a:ext cx="453265" cy="371888"/>
            </a:xfrm>
            <a:prstGeom prst="rect">
              <a:avLst/>
            </a:prstGeom>
          </p:spPr>
        </p:pic>
      </p:grpSp>
      <p:grpSp>
        <p:nvGrpSpPr>
          <p:cNvPr id="226" name="Groep 225"/>
          <p:cNvGrpSpPr/>
          <p:nvPr/>
        </p:nvGrpSpPr>
        <p:grpSpPr>
          <a:xfrm>
            <a:off x="205600" y="4063183"/>
            <a:ext cx="917857" cy="1349544"/>
            <a:chOff x="7172632" y="4540752"/>
            <a:chExt cx="917857" cy="1349544"/>
          </a:xfrm>
        </p:grpSpPr>
        <p:pic>
          <p:nvPicPr>
            <p:cNvPr id="227" name="Afbeelding 2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72632" y="4540752"/>
              <a:ext cx="917857" cy="1349544"/>
            </a:xfrm>
            <a:prstGeom prst="rect">
              <a:avLst/>
            </a:prstGeom>
          </p:spPr>
        </p:pic>
        <p:pic>
          <p:nvPicPr>
            <p:cNvPr id="228" name="Afbeelding 2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6918" y="5250811"/>
              <a:ext cx="453265" cy="371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4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handschrift 3b, blad 3, i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73" y="604057"/>
            <a:ext cx="761342" cy="125337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21" y="2421775"/>
            <a:ext cx="810368" cy="14526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222" y="4450080"/>
            <a:ext cx="2386933" cy="17072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25645" r="5888" b="51489"/>
          <a:stretch/>
        </p:blipFill>
        <p:spPr>
          <a:xfrm>
            <a:off x="2240663" y="340153"/>
            <a:ext cx="5207140" cy="18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25645" r="5888" b="51489"/>
          <a:stretch/>
        </p:blipFill>
        <p:spPr>
          <a:xfrm>
            <a:off x="2279872" y="2207387"/>
            <a:ext cx="5207140" cy="18000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t="73050" r="5532" b="9091"/>
          <a:stretch/>
        </p:blipFill>
        <p:spPr>
          <a:xfrm>
            <a:off x="404550" y="4357343"/>
            <a:ext cx="6695028" cy="1800000"/>
          </a:xfrm>
          <a:prstGeom prst="rect">
            <a:avLst/>
          </a:prstGeom>
        </p:spPr>
      </p:pic>
      <p:pic>
        <p:nvPicPr>
          <p:cNvPr id="3074" name="Picture 2" descr="Afbeeldingsresultaat voor white 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34" y="5211573"/>
            <a:ext cx="989964" cy="85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g Going to Scho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33" y="1623753"/>
            <a:ext cx="1560505" cy="21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beeldingsresultaat voor ca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972">
            <a:off x="7562619" y="472076"/>
            <a:ext cx="2263129" cy="220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9246" y="1347248"/>
            <a:ext cx="693794" cy="5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54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14</Words>
  <Application>Microsoft Office PowerPoint</Application>
  <PresentationFormat>A4 (210 x 297 mm)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Riette Triezenberg</dc:creator>
  <cp:lastModifiedBy>Riette Triezenberg</cp:lastModifiedBy>
  <cp:revision>17</cp:revision>
  <cp:lastPrinted>2019-01-24T10:38:15Z</cp:lastPrinted>
  <dcterms:created xsi:type="dcterms:W3CDTF">2019-01-24T07:55:17Z</dcterms:created>
  <dcterms:modified xsi:type="dcterms:W3CDTF">2019-01-24T10:47:54Z</dcterms:modified>
</cp:coreProperties>
</file>