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56" r:id="rId2"/>
    <p:sldId id="258" r:id="rId3"/>
  </p:sldIdLst>
  <p:sldSz cx="9906000" cy="6858000" type="A4"/>
  <p:notesSz cx="6888163" cy="100203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76" autoAdjust="0"/>
    <p:restoredTop sz="94660"/>
  </p:normalViewPr>
  <p:slideViewPr>
    <p:cSldViewPr snapToGrid="0">
      <p:cViewPr>
        <p:scale>
          <a:sx n="86" d="100"/>
          <a:sy n="86" d="100"/>
        </p:scale>
        <p:origin x="525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48C9369-38F2-452C-BD84-95409B295E07}" type="datetimeFigureOut">
              <a:rPr lang="nl-NL" smtClean="0"/>
              <a:t>24-1-2019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BF3D53B4-BFBE-4E60-B359-61820FDCD0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98689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9C504B42-C1F9-4154-BBC0-785DFCFF73A0}" type="datetimeFigureOut">
              <a:rPr lang="nl-NL" smtClean="0"/>
              <a:t>24-1-2019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003300" y="1252538"/>
            <a:ext cx="48815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8A859463-2509-4DF9-8366-470EE9990AD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2F8C5-1F2C-49F8-9116-4E080DCEF42D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4604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63298-B162-4931-8D04-004B38F4B1D3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24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F2B38-A057-4F10-8A7F-F15DB51425FC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25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B27AA-9314-42EE-AAF7-B0B7A2F3681E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0906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93A45-A711-4FE0-B513-F0D0F7826552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986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F2DD1-E312-4C3D-B49E-6BDA24E074BD}" type="datetime1">
              <a:rPr lang="nl-NL" smtClean="0"/>
              <a:t>24-1-2019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7010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EA76B-E389-43CC-AA89-E68486FB2520}" type="datetime1">
              <a:rPr lang="nl-NL" smtClean="0"/>
              <a:t>24-1-2019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7837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8FC4D-56A7-4975-A39C-74F239000800}" type="datetime1">
              <a:rPr lang="nl-NL" smtClean="0"/>
              <a:t>24-1-2019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252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C6A64-826E-407C-A2BC-3D1DB97C5A38}" type="datetime1">
              <a:rPr lang="nl-NL" smtClean="0"/>
              <a:t>24-1-2019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3392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3B952-D929-401B-964E-4AD84F7F042C}" type="datetime1">
              <a:rPr lang="nl-NL" smtClean="0"/>
              <a:t>24-1-2019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9078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B3A2C-8317-42F3-BCD4-981A64E12388}" type="datetime1">
              <a:rPr lang="nl-NL" smtClean="0"/>
              <a:t>24-1-2019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480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D358F-621D-47DA-A6FD-B6F515EA191D}" type="datetime1">
              <a:rPr lang="nl-NL" smtClean="0"/>
              <a:t>24-1-2019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handschrift 3b, blad 1, e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C37C3F-C6DB-492C-BB5B-417297B39BE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9587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jdelijke aanduiding voor voettekst 8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Handschrift 3b, blad 3, i</a:t>
            </a:r>
            <a:endParaRPr lang="nl-NL" dirty="0"/>
          </a:p>
        </p:txBody>
      </p:sp>
      <p:pic>
        <p:nvPicPr>
          <p:cNvPr id="1038" name="Picture 10" descr="Gerelateerde afbeeld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89" y="5761037"/>
            <a:ext cx="595223" cy="88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Afbeelding 10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309" y="2137543"/>
            <a:ext cx="1112121" cy="1035752"/>
          </a:xfrm>
          <a:prstGeom prst="rect">
            <a:avLst/>
          </a:prstGeom>
        </p:spPr>
      </p:pic>
      <p:pic>
        <p:nvPicPr>
          <p:cNvPr id="1044" name="Picture 20" descr="Cute Cute Pi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09" y="135605"/>
            <a:ext cx="1333961" cy="196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Afbeelding 10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9677" y="134231"/>
            <a:ext cx="1335140" cy="1963082"/>
          </a:xfrm>
          <a:prstGeom prst="rect">
            <a:avLst/>
          </a:prstGeom>
        </p:spPr>
      </p:pic>
      <p:pic>
        <p:nvPicPr>
          <p:cNvPr id="1050" name="Afbeelding 10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4943" y="134231"/>
            <a:ext cx="1335140" cy="1963082"/>
          </a:xfrm>
          <a:prstGeom prst="rect">
            <a:avLst/>
          </a:prstGeom>
        </p:spPr>
      </p:pic>
      <p:pic>
        <p:nvPicPr>
          <p:cNvPr id="1051" name="Afbeelding 10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0209" y="150636"/>
            <a:ext cx="1335140" cy="1963082"/>
          </a:xfrm>
          <a:prstGeom prst="rect">
            <a:avLst/>
          </a:prstGeom>
        </p:spPr>
      </p:pic>
      <p:pic>
        <p:nvPicPr>
          <p:cNvPr id="1052" name="Afbeelding 10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9738" y="135952"/>
            <a:ext cx="1335140" cy="1963082"/>
          </a:xfrm>
          <a:prstGeom prst="rect">
            <a:avLst/>
          </a:prstGeom>
        </p:spPr>
      </p:pic>
      <p:pic>
        <p:nvPicPr>
          <p:cNvPr id="1053" name="Afbeelding 10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5004" y="134231"/>
            <a:ext cx="1335140" cy="1963082"/>
          </a:xfrm>
          <a:prstGeom prst="rect">
            <a:avLst/>
          </a:prstGeom>
        </p:spPr>
      </p:pic>
      <p:pic>
        <p:nvPicPr>
          <p:cNvPr id="1054" name="Afbeelding 10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0270" y="134231"/>
            <a:ext cx="1335140" cy="1963082"/>
          </a:xfrm>
          <a:prstGeom prst="rect">
            <a:avLst/>
          </a:prstGeom>
        </p:spPr>
      </p:pic>
      <p:pic>
        <p:nvPicPr>
          <p:cNvPr id="1055" name="Afbeelding 105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221" y="1171782"/>
            <a:ext cx="640135" cy="591363"/>
          </a:xfrm>
          <a:prstGeom prst="rect">
            <a:avLst/>
          </a:prstGeom>
        </p:spPr>
      </p:pic>
      <p:pic>
        <p:nvPicPr>
          <p:cNvPr id="182" name="Afbeelding 18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6938" y="1158182"/>
            <a:ext cx="640135" cy="591363"/>
          </a:xfrm>
          <a:prstGeom prst="rect">
            <a:avLst/>
          </a:prstGeom>
        </p:spPr>
      </p:pic>
      <p:pic>
        <p:nvPicPr>
          <p:cNvPr id="183" name="Afbeelding 18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2325" y="1158182"/>
            <a:ext cx="640135" cy="591363"/>
          </a:xfrm>
          <a:prstGeom prst="rect">
            <a:avLst/>
          </a:prstGeom>
        </p:spPr>
      </p:pic>
      <p:pic>
        <p:nvPicPr>
          <p:cNvPr id="184" name="Afbeelding 18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9624" y="1150095"/>
            <a:ext cx="640135" cy="591363"/>
          </a:xfrm>
          <a:prstGeom prst="rect">
            <a:avLst/>
          </a:prstGeom>
        </p:spPr>
      </p:pic>
      <p:pic>
        <p:nvPicPr>
          <p:cNvPr id="185" name="Afbeelding 18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1771" y="1171782"/>
            <a:ext cx="640135" cy="591363"/>
          </a:xfrm>
          <a:prstGeom prst="rect">
            <a:avLst/>
          </a:prstGeom>
        </p:spPr>
      </p:pic>
      <p:pic>
        <p:nvPicPr>
          <p:cNvPr id="186" name="Afbeelding 18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2242" y="1150095"/>
            <a:ext cx="640135" cy="591363"/>
          </a:xfrm>
          <a:prstGeom prst="rect">
            <a:avLst/>
          </a:prstGeom>
        </p:spPr>
      </p:pic>
      <p:pic>
        <p:nvPicPr>
          <p:cNvPr id="187" name="Afbeelding 18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7382" y="1150096"/>
            <a:ext cx="640135" cy="591363"/>
          </a:xfrm>
          <a:prstGeom prst="rect">
            <a:avLst/>
          </a:prstGeom>
        </p:spPr>
      </p:pic>
      <p:pic>
        <p:nvPicPr>
          <p:cNvPr id="1056" name="Afbeelding 105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1838" y="2154136"/>
            <a:ext cx="1109568" cy="1036410"/>
          </a:xfrm>
          <a:prstGeom prst="rect">
            <a:avLst/>
          </a:prstGeom>
        </p:spPr>
      </p:pic>
      <p:pic>
        <p:nvPicPr>
          <p:cNvPr id="1058" name="Afbeelding 105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9894" y="2125409"/>
            <a:ext cx="1109568" cy="1036410"/>
          </a:xfrm>
          <a:prstGeom prst="rect">
            <a:avLst/>
          </a:prstGeom>
        </p:spPr>
      </p:pic>
      <p:pic>
        <p:nvPicPr>
          <p:cNvPr id="1059" name="Afbeelding 105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2674" y="2154136"/>
            <a:ext cx="1109568" cy="1036410"/>
          </a:xfrm>
          <a:prstGeom prst="rect">
            <a:avLst/>
          </a:prstGeom>
        </p:spPr>
      </p:pic>
      <p:pic>
        <p:nvPicPr>
          <p:cNvPr id="1060" name="Afbeelding 105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5454" y="2139337"/>
            <a:ext cx="1109568" cy="1036410"/>
          </a:xfrm>
          <a:prstGeom prst="rect">
            <a:avLst/>
          </a:prstGeom>
        </p:spPr>
      </p:pic>
      <p:pic>
        <p:nvPicPr>
          <p:cNvPr id="1061" name="Afbeelding 106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7239" y="2128563"/>
            <a:ext cx="1109568" cy="1036410"/>
          </a:xfrm>
          <a:prstGeom prst="rect">
            <a:avLst/>
          </a:prstGeom>
        </p:spPr>
      </p:pic>
      <p:pic>
        <p:nvPicPr>
          <p:cNvPr id="1062" name="Afbeelding 106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3942" y="2120242"/>
            <a:ext cx="1109568" cy="1036410"/>
          </a:xfrm>
          <a:prstGeom prst="rect">
            <a:avLst/>
          </a:prstGeom>
        </p:spPr>
      </p:pic>
      <p:pic>
        <p:nvPicPr>
          <p:cNvPr id="1063" name="Afbeelding 106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6855" y="2120242"/>
            <a:ext cx="1109568" cy="1036410"/>
          </a:xfrm>
          <a:prstGeom prst="rect">
            <a:avLst/>
          </a:prstGeom>
        </p:spPr>
      </p:pic>
      <p:pic>
        <p:nvPicPr>
          <p:cNvPr id="1065" name="Afbeelding 106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0489" y="2493044"/>
            <a:ext cx="572147" cy="528555"/>
          </a:xfrm>
          <a:prstGeom prst="rect">
            <a:avLst/>
          </a:prstGeom>
        </p:spPr>
      </p:pic>
      <p:pic>
        <p:nvPicPr>
          <p:cNvPr id="1066" name="Afbeelding 106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452" y="2525491"/>
            <a:ext cx="573074" cy="530398"/>
          </a:xfrm>
          <a:prstGeom prst="rect">
            <a:avLst/>
          </a:prstGeom>
        </p:spPr>
      </p:pic>
      <p:pic>
        <p:nvPicPr>
          <p:cNvPr id="1067" name="Afbeelding 10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96677" y="2491201"/>
            <a:ext cx="573074" cy="530398"/>
          </a:xfrm>
          <a:prstGeom prst="rect">
            <a:avLst/>
          </a:prstGeom>
        </p:spPr>
      </p:pic>
      <p:pic>
        <p:nvPicPr>
          <p:cNvPr id="1068" name="Afbeelding 106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68266" y="2500723"/>
            <a:ext cx="573074" cy="530398"/>
          </a:xfrm>
          <a:prstGeom prst="rect">
            <a:avLst/>
          </a:prstGeom>
        </p:spPr>
      </p:pic>
      <p:pic>
        <p:nvPicPr>
          <p:cNvPr id="1069" name="Afbeelding 106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5554" y="2500723"/>
            <a:ext cx="573074" cy="530398"/>
          </a:xfrm>
          <a:prstGeom prst="rect">
            <a:avLst/>
          </a:prstGeom>
        </p:spPr>
      </p:pic>
      <p:pic>
        <p:nvPicPr>
          <p:cNvPr id="1070" name="Afbeelding 106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5118" y="2500723"/>
            <a:ext cx="573074" cy="530398"/>
          </a:xfrm>
          <a:prstGeom prst="rect">
            <a:avLst/>
          </a:prstGeom>
        </p:spPr>
      </p:pic>
      <p:pic>
        <p:nvPicPr>
          <p:cNvPr id="1071" name="Afbeelding 107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3269" y="2525491"/>
            <a:ext cx="573074" cy="530398"/>
          </a:xfrm>
          <a:prstGeom prst="rect">
            <a:avLst/>
          </a:prstGeom>
        </p:spPr>
      </p:pic>
      <p:pic>
        <p:nvPicPr>
          <p:cNvPr id="1072" name="Afbeelding 107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90085" y="2528402"/>
            <a:ext cx="573074" cy="530398"/>
          </a:xfrm>
          <a:prstGeom prst="rect">
            <a:avLst/>
          </a:prstGeom>
        </p:spPr>
      </p:pic>
      <p:grpSp>
        <p:nvGrpSpPr>
          <p:cNvPr id="1075" name="Groep 1074"/>
          <p:cNvGrpSpPr/>
          <p:nvPr/>
        </p:nvGrpSpPr>
        <p:grpSpPr>
          <a:xfrm>
            <a:off x="7185749" y="4797235"/>
            <a:ext cx="917857" cy="1349544"/>
            <a:chOff x="7172632" y="4540752"/>
            <a:chExt cx="917857" cy="1349544"/>
          </a:xfrm>
        </p:grpSpPr>
        <p:pic>
          <p:nvPicPr>
            <p:cNvPr id="1073" name="Afbeelding 107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172632" y="4540752"/>
              <a:ext cx="917857" cy="1349544"/>
            </a:xfrm>
            <a:prstGeom prst="rect">
              <a:avLst/>
            </a:prstGeom>
          </p:spPr>
        </p:pic>
        <p:pic>
          <p:nvPicPr>
            <p:cNvPr id="1074" name="Afbeelding 107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86918" y="5250811"/>
              <a:ext cx="453265" cy="371888"/>
            </a:xfrm>
            <a:prstGeom prst="rect">
              <a:avLst/>
            </a:prstGeom>
          </p:spPr>
        </p:pic>
      </p:grpSp>
      <p:pic>
        <p:nvPicPr>
          <p:cNvPr id="1076" name="Afbeelding 107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39437" y="3213525"/>
            <a:ext cx="914479" cy="1347333"/>
          </a:xfrm>
          <a:prstGeom prst="rect">
            <a:avLst/>
          </a:prstGeom>
        </p:spPr>
      </p:pic>
      <p:pic>
        <p:nvPicPr>
          <p:cNvPr id="1077" name="Afbeelding 107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82887" y="3384598"/>
            <a:ext cx="914479" cy="1347333"/>
          </a:xfrm>
          <a:prstGeom prst="rect">
            <a:avLst/>
          </a:prstGeom>
        </p:spPr>
      </p:pic>
      <p:pic>
        <p:nvPicPr>
          <p:cNvPr id="1078" name="Afbeelding 107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77382" y="5040010"/>
            <a:ext cx="914479" cy="1347333"/>
          </a:xfrm>
          <a:prstGeom prst="rect">
            <a:avLst/>
          </a:prstGeom>
        </p:spPr>
      </p:pic>
      <p:pic>
        <p:nvPicPr>
          <p:cNvPr id="1079" name="Afbeelding 107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64598" y="3320224"/>
            <a:ext cx="914479" cy="1347333"/>
          </a:xfrm>
          <a:prstGeom prst="rect">
            <a:avLst/>
          </a:prstGeom>
        </p:spPr>
      </p:pic>
      <p:pic>
        <p:nvPicPr>
          <p:cNvPr id="1080" name="Afbeelding 107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96010" y="3418716"/>
            <a:ext cx="914479" cy="1347333"/>
          </a:xfrm>
          <a:prstGeom prst="rect">
            <a:avLst/>
          </a:prstGeom>
        </p:spPr>
      </p:pic>
      <p:pic>
        <p:nvPicPr>
          <p:cNvPr id="1081" name="Afbeelding 108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8948" y="5205515"/>
            <a:ext cx="914479" cy="1347333"/>
          </a:xfrm>
          <a:prstGeom prst="rect">
            <a:avLst/>
          </a:prstGeom>
        </p:spPr>
      </p:pic>
      <p:pic>
        <p:nvPicPr>
          <p:cNvPr id="1082" name="Afbeelding 108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92427" y="4799446"/>
            <a:ext cx="914479" cy="1347333"/>
          </a:xfrm>
          <a:prstGeom prst="rect">
            <a:avLst/>
          </a:prstGeom>
        </p:spPr>
      </p:pic>
      <p:pic>
        <p:nvPicPr>
          <p:cNvPr id="1083" name="Afbeelding 108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27782" y="3799857"/>
            <a:ext cx="914479" cy="1347333"/>
          </a:xfrm>
          <a:prstGeom prst="rect">
            <a:avLst/>
          </a:prstGeom>
        </p:spPr>
      </p:pic>
      <p:pic>
        <p:nvPicPr>
          <p:cNvPr id="1084" name="Afbeelding 108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95978" y="5017340"/>
            <a:ext cx="914479" cy="1347333"/>
          </a:xfrm>
          <a:prstGeom prst="rect">
            <a:avLst/>
          </a:prstGeom>
        </p:spPr>
      </p:pic>
      <p:pic>
        <p:nvPicPr>
          <p:cNvPr id="1085" name="Afbeelding 108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40773" y="3181106"/>
            <a:ext cx="914479" cy="1347333"/>
          </a:xfrm>
          <a:prstGeom prst="rect">
            <a:avLst/>
          </a:prstGeom>
        </p:spPr>
      </p:pic>
      <p:pic>
        <p:nvPicPr>
          <p:cNvPr id="1086" name="Afbeelding 108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29594" y="4731931"/>
            <a:ext cx="914479" cy="1347333"/>
          </a:xfrm>
          <a:prstGeom prst="rect">
            <a:avLst/>
          </a:prstGeom>
        </p:spPr>
      </p:pic>
      <p:pic>
        <p:nvPicPr>
          <p:cNvPr id="1087" name="Afbeelding 108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3362" y="3564462"/>
            <a:ext cx="914479" cy="1347333"/>
          </a:xfrm>
          <a:prstGeom prst="rect">
            <a:avLst/>
          </a:prstGeom>
        </p:spPr>
      </p:pic>
      <p:grpSp>
        <p:nvGrpSpPr>
          <p:cNvPr id="220" name="Groep 219"/>
          <p:cNvGrpSpPr/>
          <p:nvPr/>
        </p:nvGrpSpPr>
        <p:grpSpPr>
          <a:xfrm>
            <a:off x="2654403" y="5230432"/>
            <a:ext cx="917857" cy="1349544"/>
            <a:chOff x="7172632" y="4540752"/>
            <a:chExt cx="917857" cy="1349544"/>
          </a:xfrm>
        </p:grpSpPr>
        <p:pic>
          <p:nvPicPr>
            <p:cNvPr id="221" name="Afbeelding 22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172632" y="4540752"/>
              <a:ext cx="917857" cy="1349544"/>
            </a:xfrm>
            <a:prstGeom prst="rect">
              <a:avLst/>
            </a:prstGeom>
          </p:spPr>
        </p:pic>
        <p:pic>
          <p:nvPicPr>
            <p:cNvPr id="222" name="Afbeelding 22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86918" y="5250811"/>
              <a:ext cx="453265" cy="371888"/>
            </a:xfrm>
            <a:prstGeom prst="rect">
              <a:avLst/>
            </a:prstGeom>
          </p:spPr>
        </p:pic>
      </p:grpSp>
      <p:grpSp>
        <p:nvGrpSpPr>
          <p:cNvPr id="223" name="Groep 222"/>
          <p:cNvGrpSpPr/>
          <p:nvPr/>
        </p:nvGrpSpPr>
        <p:grpSpPr>
          <a:xfrm>
            <a:off x="4406115" y="3410997"/>
            <a:ext cx="917857" cy="1349544"/>
            <a:chOff x="7172632" y="4540752"/>
            <a:chExt cx="917857" cy="1349544"/>
          </a:xfrm>
        </p:grpSpPr>
        <p:pic>
          <p:nvPicPr>
            <p:cNvPr id="224" name="Afbeelding 22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172632" y="4540752"/>
              <a:ext cx="917857" cy="1349544"/>
            </a:xfrm>
            <a:prstGeom prst="rect">
              <a:avLst/>
            </a:prstGeom>
          </p:spPr>
        </p:pic>
        <p:pic>
          <p:nvPicPr>
            <p:cNvPr id="225" name="Afbeelding 22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86918" y="5250811"/>
              <a:ext cx="453265" cy="371888"/>
            </a:xfrm>
            <a:prstGeom prst="rect">
              <a:avLst/>
            </a:prstGeom>
          </p:spPr>
        </p:pic>
      </p:grpSp>
      <p:grpSp>
        <p:nvGrpSpPr>
          <p:cNvPr id="226" name="Groep 225"/>
          <p:cNvGrpSpPr/>
          <p:nvPr/>
        </p:nvGrpSpPr>
        <p:grpSpPr>
          <a:xfrm>
            <a:off x="205600" y="4063183"/>
            <a:ext cx="917857" cy="1349544"/>
            <a:chOff x="7172632" y="4540752"/>
            <a:chExt cx="917857" cy="1349544"/>
          </a:xfrm>
        </p:grpSpPr>
        <p:pic>
          <p:nvPicPr>
            <p:cNvPr id="227" name="Afbeelding 22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172632" y="4540752"/>
              <a:ext cx="917857" cy="1349544"/>
            </a:xfrm>
            <a:prstGeom prst="rect">
              <a:avLst/>
            </a:prstGeom>
          </p:spPr>
        </p:pic>
        <p:pic>
          <p:nvPicPr>
            <p:cNvPr id="228" name="Afbeelding 22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86918" y="5250811"/>
              <a:ext cx="453265" cy="3718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541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 smtClean="0"/>
              <a:t>handschrift 3b, blad 3, i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473" y="604057"/>
            <a:ext cx="761342" cy="125337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521" y="2421775"/>
            <a:ext cx="810368" cy="145260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222" y="4450080"/>
            <a:ext cx="2386933" cy="1707263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5" t="25645" r="5888" b="51489"/>
          <a:stretch/>
        </p:blipFill>
        <p:spPr>
          <a:xfrm>
            <a:off x="2240663" y="340153"/>
            <a:ext cx="5207140" cy="180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15" t="25645" r="5888" b="51489"/>
          <a:stretch/>
        </p:blipFill>
        <p:spPr>
          <a:xfrm>
            <a:off x="2279872" y="2207387"/>
            <a:ext cx="5207140" cy="18000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2" t="73050" r="5532" b="9091"/>
          <a:stretch/>
        </p:blipFill>
        <p:spPr>
          <a:xfrm>
            <a:off x="404550" y="4357343"/>
            <a:ext cx="6695028" cy="1800000"/>
          </a:xfrm>
          <a:prstGeom prst="rect">
            <a:avLst/>
          </a:prstGeom>
        </p:spPr>
      </p:pic>
      <p:pic>
        <p:nvPicPr>
          <p:cNvPr id="3074" name="Picture 2" descr="Afbeeldingsresultaat voor white eg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534" y="5211573"/>
            <a:ext cx="989964" cy="851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g Going to Schoo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933" y="1623753"/>
            <a:ext cx="1560505" cy="217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Afbeeldingsresultaat voor cap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9972">
            <a:off x="7562619" y="472076"/>
            <a:ext cx="2263129" cy="2201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89246" y="1347248"/>
            <a:ext cx="693794" cy="56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9541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172</TotalTime>
  <Words>14</Words>
  <Application>Microsoft Office PowerPoint</Application>
  <PresentationFormat>A4 (210 x 297 mm)</PresentationFormat>
  <Paragraphs>2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Riette Triezenberg</dc:creator>
  <cp:lastModifiedBy>Riette Triezenberg</cp:lastModifiedBy>
  <cp:revision>17</cp:revision>
  <cp:lastPrinted>2019-01-24T10:38:15Z</cp:lastPrinted>
  <dcterms:created xsi:type="dcterms:W3CDTF">2019-01-24T07:55:17Z</dcterms:created>
  <dcterms:modified xsi:type="dcterms:W3CDTF">2019-01-24T10:47:54Z</dcterms:modified>
</cp:coreProperties>
</file>