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906000" cy="6858000" type="A4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6" autoAdjust="0"/>
    <p:restoredTop sz="94660"/>
  </p:normalViewPr>
  <p:slideViewPr>
    <p:cSldViewPr snapToGrid="0">
      <p:cViewPr>
        <p:scale>
          <a:sx n="97" d="100"/>
          <a:sy n="97" d="100"/>
        </p:scale>
        <p:origin x="183" y="-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48C9369-38F2-452C-BD84-95409B295E07}" type="datetimeFigureOut">
              <a:rPr lang="nl-NL" smtClean="0"/>
              <a:t>24-1-2019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F3D53B4-BFBE-4E60-B359-61820FDCD0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868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C504B42-C1F9-4154-BBC0-785DFCFF73A0}" type="datetimeFigureOut">
              <a:rPr lang="nl-NL" smtClean="0"/>
              <a:t>24-1-2019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A859463-2509-4DF9-8366-470EE999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F8C5-1F2C-49F8-9116-4E080DCEF42D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0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3298-B162-4931-8D04-004B38F4B1D3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2B38-A057-4F10-8A7F-F15DB51425FC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5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27AA-9314-42EE-AAF7-B0B7A2F3681E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9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3A45-A711-4FE0-B513-F0D0F7826552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8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2DD1-E312-4C3D-B49E-6BDA24E074BD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01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A76B-E389-43CC-AA89-E68486FB2520}" type="datetime1">
              <a:rPr lang="nl-NL" smtClean="0"/>
              <a:t>24-1-2019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83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FC4D-56A7-4975-A39C-74F239000800}" type="datetime1">
              <a:rPr lang="nl-NL" smtClean="0"/>
              <a:t>24-1-2019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5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6A64-826E-407C-A2BC-3D1DB97C5A38}" type="datetime1">
              <a:rPr lang="nl-NL" smtClean="0"/>
              <a:t>24-1-2019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9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952-D929-401B-964E-4AD84F7F042C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07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3A2C-8317-42F3-BCD4-981A64E12388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8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D358F-621D-47DA-A6FD-B6F515EA191D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5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jdelijke aanduiding voor voettekst 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handschrift 3b, blad 2, </a:t>
            </a:r>
            <a:r>
              <a:rPr lang="nl-NL" dirty="0" err="1" smtClean="0"/>
              <a:t>ee</a:t>
            </a:r>
            <a:endParaRPr lang="nl-NL" dirty="0"/>
          </a:p>
        </p:txBody>
      </p:sp>
      <p:pic>
        <p:nvPicPr>
          <p:cNvPr id="106" name="Afbeelding 105"/>
          <p:cNvPicPr>
            <a:picLocks noChangeAspect="1"/>
          </p:cNvPicPr>
          <p:nvPr/>
        </p:nvPicPr>
        <p:blipFill rotWithShape="1">
          <a:blip r:embed="rId2"/>
          <a:srcRect r="15801"/>
          <a:stretch/>
        </p:blipFill>
        <p:spPr>
          <a:xfrm>
            <a:off x="3894912" y="94765"/>
            <a:ext cx="2027616" cy="2383743"/>
          </a:xfrm>
          <a:prstGeom prst="rect">
            <a:avLst/>
          </a:prstGeom>
        </p:spPr>
      </p:pic>
      <p:grpSp>
        <p:nvGrpSpPr>
          <p:cNvPr id="108" name="Groep 107"/>
          <p:cNvGrpSpPr/>
          <p:nvPr/>
        </p:nvGrpSpPr>
        <p:grpSpPr>
          <a:xfrm>
            <a:off x="7666714" y="20752"/>
            <a:ext cx="2407674" cy="2385954"/>
            <a:chOff x="296388" y="29912"/>
            <a:chExt cx="2407674" cy="2385954"/>
          </a:xfrm>
        </p:grpSpPr>
        <p:pic>
          <p:nvPicPr>
            <p:cNvPr id="109" name="Afbeelding 108" descr="Gerelateerde afbeeldi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8" y="29912"/>
              <a:ext cx="2407674" cy="2385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Afbeelding 109" descr="C:\Users\R.Triezenberg\OneDrive - vcogroningen\schrijven\schrijfschrift3b\handschrift3b,1,e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8" t="55765" r="69818" b="37792"/>
            <a:stretch/>
          </p:blipFill>
          <p:spPr bwMode="auto">
            <a:xfrm>
              <a:off x="850355" y="1078067"/>
              <a:ext cx="802691" cy="6874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1" name="Afbeelding 110"/>
          <p:cNvPicPr>
            <a:picLocks noChangeAspect="1"/>
          </p:cNvPicPr>
          <p:nvPr/>
        </p:nvPicPr>
        <p:blipFill rotWithShape="1">
          <a:blip r:embed="rId2"/>
          <a:srcRect r="15801"/>
          <a:stretch/>
        </p:blipFill>
        <p:spPr>
          <a:xfrm>
            <a:off x="5842933" y="22963"/>
            <a:ext cx="2027616" cy="2383743"/>
          </a:xfrm>
          <a:prstGeom prst="rect">
            <a:avLst/>
          </a:prstGeom>
        </p:spPr>
      </p:pic>
      <p:pic>
        <p:nvPicPr>
          <p:cNvPr id="112" name="Afbeelding 111"/>
          <p:cNvPicPr>
            <a:picLocks noChangeAspect="1"/>
          </p:cNvPicPr>
          <p:nvPr/>
        </p:nvPicPr>
        <p:blipFill rotWithShape="1">
          <a:blip r:embed="rId2"/>
          <a:srcRect r="15801"/>
          <a:stretch/>
        </p:blipFill>
        <p:spPr>
          <a:xfrm>
            <a:off x="123110" y="22963"/>
            <a:ext cx="2027616" cy="2383743"/>
          </a:xfrm>
          <a:prstGeom prst="rect">
            <a:avLst/>
          </a:prstGeom>
        </p:spPr>
      </p:pic>
      <p:pic>
        <p:nvPicPr>
          <p:cNvPr id="113" name="Afbeelding 112"/>
          <p:cNvPicPr>
            <a:picLocks noChangeAspect="1"/>
          </p:cNvPicPr>
          <p:nvPr/>
        </p:nvPicPr>
        <p:blipFill rotWithShape="1">
          <a:blip r:embed="rId2"/>
          <a:srcRect r="15801"/>
          <a:stretch/>
        </p:blipFill>
        <p:spPr>
          <a:xfrm>
            <a:off x="2071131" y="58864"/>
            <a:ext cx="2027616" cy="2383743"/>
          </a:xfrm>
          <a:prstGeom prst="rect">
            <a:avLst/>
          </a:prstGeom>
        </p:spPr>
      </p:pic>
      <p:pic>
        <p:nvPicPr>
          <p:cNvPr id="114" name="Afbeelding 113" descr="Gerelateerde afbeeldi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r="14748"/>
          <a:stretch/>
        </p:blipFill>
        <p:spPr bwMode="auto">
          <a:xfrm>
            <a:off x="1473013" y="2393199"/>
            <a:ext cx="1438180" cy="175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Afbeelding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65543" y="2478508"/>
            <a:ext cx="1438781" cy="1749704"/>
          </a:xfrm>
          <a:prstGeom prst="rect">
            <a:avLst/>
          </a:prstGeom>
        </p:spPr>
      </p:pic>
      <p:pic>
        <p:nvPicPr>
          <p:cNvPr id="117" name="Afbeelding 116" descr="Gerelateerde afbeeldi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r="14748"/>
          <a:stretch/>
        </p:blipFill>
        <p:spPr bwMode="auto">
          <a:xfrm>
            <a:off x="5632422" y="2434786"/>
            <a:ext cx="1438180" cy="175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Afbeelding 117" descr="Gerelateerde afbeeldi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r="14748"/>
          <a:stretch/>
        </p:blipFill>
        <p:spPr bwMode="auto">
          <a:xfrm>
            <a:off x="8431899" y="2442607"/>
            <a:ext cx="1438180" cy="175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Afbeelding 1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226840" y="2406706"/>
            <a:ext cx="1438781" cy="1749704"/>
          </a:xfrm>
          <a:prstGeom prst="rect">
            <a:avLst/>
          </a:prstGeom>
        </p:spPr>
      </p:pic>
      <p:pic>
        <p:nvPicPr>
          <p:cNvPr id="120" name="Afbeelding 1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26918" y="2395793"/>
            <a:ext cx="1438781" cy="1749704"/>
          </a:xfrm>
          <a:prstGeom prst="rect">
            <a:avLst/>
          </a:prstGeom>
        </p:spPr>
      </p:pic>
      <p:pic>
        <p:nvPicPr>
          <p:cNvPr id="121" name="Afbeelding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65" y="2434786"/>
            <a:ext cx="1438781" cy="1749704"/>
          </a:xfrm>
          <a:prstGeom prst="rect">
            <a:avLst/>
          </a:prstGeom>
        </p:spPr>
      </p:pic>
      <p:pic>
        <p:nvPicPr>
          <p:cNvPr id="116" name="Afbeelding 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7549" y="3161834"/>
            <a:ext cx="610541" cy="550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3" name="Afbeelding 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6359" y="3164137"/>
            <a:ext cx="610541" cy="550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4" name="Afbeelding 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0245" y="3179547"/>
            <a:ext cx="610541" cy="550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5" name="Afbeelding 1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812" y="3161834"/>
            <a:ext cx="610541" cy="550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6" name="Afbeelding 1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220" y="3221586"/>
            <a:ext cx="610541" cy="550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7" name="Afbeelding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7325" y="3127421"/>
            <a:ext cx="610541" cy="550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8" name="Afbeelding 1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32" y="3151582"/>
            <a:ext cx="610541" cy="550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2" name="Afbeelding 1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5" y="4262184"/>
            <a:ext cx="1438781" cy="1749704"/>
          </a:xfrm>
          <a:prstGeom prst="rect">
            <a:avLst/>
          </a:prstGeom>
        </p:spPr>
      </p:pic>
      <p:grpSp>
        <p:nvGrpSpPr>
          <p:cNvPr id="107" name="Groep 106"/>
          <p:cNvGrpSpPr/>
          <p:nvPr/>
        </p:nvGrpSpPr>
        <p:grpSpPr>
          <a:xfrm>
            <a:off x="409124" y="5081164"/>
            <a:ext cx="576000" cy="361849"/>
            <a:chOff x="2036631" y="3328214"/>
            <a:chExt cx="576000" cy="361849"/>
          </a:xfrm>
        </p:grpSpPr>
        <p:sp>
          <p:nvSpPr>
            <p:cNvPr id="49" name="Rechthoek 48"/>
            <p:cNvSpPr/>
            <p:nvPr/>
          </p:nvSpPr>
          <p:spPr>
            <a:xfrm>
              <a:off x="2036631" y="3328214"/>
              <a:ext cx="576000" cy="361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0" name="Rechte verbindingslijn met pijl 49"/>
            <p:cNvCxnSpPr/>
            <p:nvPr/>
          </p:nvCxnSpPr>
          <p:spPr>
            <a:xfrm>
              <a:off x="2070113" y="3618259"/>
              <a:ext cx="50400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al 59"/>
            <p:cNvSpPr/>
            <p:nvPr/>
          </p:nvSpPr>
          <p:spPr>
            <a:xfrm>
              <a:off x="2084850" y="356593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24" name="Afbeelding 10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783" y="4905205"/>
            <a:ext cx="1438781" cy="1749704"/>
          </a:xfrm>
          <a:prstGeom prst="rect">
            <a:avLst/>
          </a:prstGeom>
        </p:spPr>
      </p:pic>
      <p:pic>
        <p:nvPicPr>
          <p:cNvPr id="1025" name="Afbeelding 10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788059" y="4589523"/>
            <a:ext cx="1438781" cy="1749704"/>
          </a:xfrm>
          <a:prstGeom prst="rect">
            <a:avLst/>
          </a:prstGeom>
        </p:spPr>
      </p:pic>
      <p:pic>
        <p:nvPicPr>
          <p:cNvPr id="1029" name="Afbeelding 10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597" y="4140982"/>
            <a:ext cx="1438781" cy="1749704"/>
          </a:xfrm>
          <a:prstGeom prst="rect">
            <a:avLst/>
          </a:prstGeom>
        </p:spPr>
      </p:pic>
      <p:pic>
        <p:nvPicPr>
          <p:cNvPr id="1030" name="Afbeelding 10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09729" y="4835231"/>
            <a:ext cx="1438781" cy="1749704"/>
          </a:xfrm>
          <a:prstGeom prst="rect">
            <a:avLst/>
          </a:prstGeom>
        </p:spPr>
      </p:pic>
      <p:pic>
        <p:nvPicPr>
          <p:cNvPr id="1031" name="Afbeelding 10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457" y="4718647"/>
            <a:ext cx="1438781" cy="1749704"/>
          </a:xfrm>
          <a:prstGeom prst="rect">
            <a:avLst/>
          </a:prstGeom>
        </p:spPr>
      </p:pic>
      <p:pic>
        <p:nvPicPr>
          <p:cNvPr id="1032" name="Afbeelding 10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879093" y="4876818"/>
            <a:ext cx="1438781" cy="1749704"/>
          </a:xfrm>
          <a:prstGeom prst="rect">
            <a:avLst/>
          </a:prstGeom>
        </p:spPr>
      </p:pic>
      <p:pic>
        <p:nvPicPr>
          <p:cNvPr id="1033" name="Afbeelding 10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418" y="4979460"/>
            <a:ext cx="591363" cy="371888"/>
          </a:xfrm>
          <a:prstGeom prst="rect">
            <a:avLst/>
          </a:prstGeom>
        </p:spPr>
      </p:pic>
      <p:grpSp>
        <p:nvGrpSpPr>
          <p:cNvPr id="139" name="Groep 138"/>
          <p:cNvGrpSpPr/>
          <p:nvPr/>
        </p:nvGrpSpPr>
        <p:grpSpPr>
          <a:xfrm>
            <a:off x="8787515" y="5641370"/>
            <a:ext cx="576000" cy="361849"/>
            <a:chOff x="2036631" y="3328214"/>
            <a:chExt cx="576000" cy="361849"/>
          </a:xfrm>
        </p:grpSpPr>
        <p:sp>
          <p:nvSpPr>
            <p:cNvPr id="140" name="Rechthoek 139"/>
            <p:cNvSpPr/>
            <p:nvPr/>
          </p:nvSpPr>
          <p:spPr>
            <a:xfrm>
              <a:off x="2036631" y="3328214"/>
              <a:ext cx="576000" cy="361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41" name="Rechte verbindingslijn met pijl 140"/>
            <p:cNvCxnSpPr/>
            <p:nvPr/>
          </p:nvCxnSpPr>
          <p:spPr>
            <a:xfrm>
              <a:off x="2070113" y="3618259"/>
              <a:ext cx="50400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al 141"/>
            <p:cNvSpPr/>
            <p:nvPr/>
          </p:nvSpPr>
          <p:spPr>
            <a:xfrm>
              <a:off x="2084850" y="356593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43" name="Groep 142"/>
          <p:cNvGrpSpPr/>
          <p:nvPr/>
        </p:nvGrpSpPr>
        <p:grpSpPr>
          <a:xfrm>
            <a:off x="7306411" y="5650039"/>
            <a:ext cx="576000" cy="361849"/>
            <a:chOff x="2036631" y="3328214"/>
            <a:chExt cx="576000" cy="361849"/>
          </a:xfrm>
        </p:grpSpPr>
        <p:sp>
          <p:nvSpPr>
            <p:cNvPr id="144" name="Rechthoek 143"/>
            <p:cNvSpPr/>
            <p:nvPr/>
          </p:nvSpPr>
          <p:spPr>
            <a:xfrm>
              <a:off x="2036631" y="3328214"/>
              <a:ext cx="576000" cy="361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45" name="Rechte verbindingslijn met pijl 144"/>
            <p:cNvCxnSpPr/>
            <p:nvPr/>
          </p:nvCxnSpPr>
          <p:spPr>
            <a:xfrm>
              <a:off x="2070113" y="3618259"/>
              <a:ext cx="50400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al 145"/>
            <p:cNvSpPr/>
            <p:nvPr/>
          </p:nvSpPr>
          <p:spPr>
            <a:xfrm>
              <a:off x="2084850" y="356593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47" name="Groep 146"/>
          <p:cNvGrpSpPr/>
          <p:nvPr/>
        </p:nvGrpSpPr>
        <p:grpSpPr>
          <a:xfrm>
            <a:off x="5797110" y="5559287"/>
            <a:ext cx="576000" cy="361849"/>
            <a:chOff x="2036631" y="3328214"/>
            <a:chExt cx="576000" cy="361849"/>
          </a:xfrm>
        </p:grpSpPr>
        <p:sp>
          <p:nvSpPr>
            <p:cNvPr id="148" name="Rechthoek 147"/>
            <p:cNvSpPr/>
            <p:nvPr/>
          </p:nvSpPr>
          <p:spPr>
            <a:xfrm>
              <a:off x="2036631" y="3328214"/>
              <a:ext cx="576000" cy="361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49" name="Rechte verbindingslijn met pijl 148"/>
            <p:cNvCxnSpPr/>
            <p:nvPr/>
          </p:nvCxnSpPr>
          <p:spPr>
            <a:xfrm>
              <a:off x="2070113" y="3618259"/>
              <a:ext cx="50400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al 149"/>
            <p:cNvSpPr/>
            <p:nvPr/>
          </p:nvSpPr>
          <p:spPr>
            <a:xfrm>
              <a:off x="2084850" y="356593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51" name="Groep 150"/>
          <p:cNvGrpSpPr/>
          <p:nvPr/>
        </p:nvGrpSpPr>
        <p:grpSpPr>
          <a:xfrm>
            <a:off x="3273240" y="5378362"/>
            <a:ext cx="576000" cy="361849"/>
            <a:chOff x="2036631" y="3328214"/>
            <a:chExt cx="576000" cy="361849"/>
          </a:xfrm>
        </p:grpSpPr>
        <p:sp>
          <p:nvSpPr>
            <p:cNvPr id="152" name="Rechthoek 151"/>
            <p:cNvSpPr/>
            <p:nvPr/>
          </p:nvSpPr>
          <p:spPr>
            <a:xfrm>
              <a:off x="2036631" y="3328214"/>
              <a:ext cx="576000" cy="361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3" name="Rechte verbindingslijn met pijl 152"/>
            <p:cNvCxnSpPr/>
            <p:nvPr/>
          </p:nvCxnSpPr>
          <p:spPr>
            <a:xfrm>
              <a:off x="2070113" y="3618259"/>
              <a:ext cx="50400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al 153"/>
            <p:cNvSpPr/>
            <p:nvPr/>
          </p:nvSpPr>
          <p:spPr>
            <a:xfrm>
              <a:off x="2084850" y="356593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55" name="Groep 154"/>
          <p:cNvGrpSpPr/>
          <p:nvPr/>
        </p:nvGrpSpPr>
        <p:grpSpPr>
          <a:xfrm>
            <a:off x="1644532" y="5716162"/>
            <a:ext cx="576000" cy="361849"/>
            <a:chOff x="2036631" y="3328214"/>
            <a:chExt cx="576000" cy="361849"/>
          </a:xfrm>
        </p:grpSpPr>
        <p:sp>
          <p:nvSpPr>
            <p:cNvPr id="156" name="Rechthoek 155"/>
            <p:cNvSpPr/>
            <p:nvPr/>
          </p:nvSpPr>
          <p:spPr>
            <a:xfrm>
              <a:off x="2036631" y="3328214"/>
              <a:ext cx="576000" cy="361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7" name="Rechte verbindingslijn met pijl 156"/>
            <p:cNvCxnSpPr/>
            <p:nvPr/>
          </p:nvCxnSpPr>
          <p:spPr>
            <a:xfrm>
              <a:off x="2070113" y="3618259"/>
              <a:ext cx="50400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al 157"/>
            <p:cNvSpPr/>
            <p:nvPr/>
          </p:nvSpPr>
          <p:spPr>
            <a:xfrm>
              <a:off x="2084850" y="356593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454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handschrift 3b, blad 2, </a:t>
            </a:r>
            <a:r>
              <a:rPr lang="nl-NL" dirty="0" err="1" smtClean="0"/>
              <a:t>ee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955" y="5418734"/>
            <a:ext cx="3078747" cy="128636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69" y="597075"/>
            <a:ext cx="6480610" cy="86570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102" y="1534693"/>
            <a:ext cx="6480610" cy="86570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69" y="2472311"/>
            <a:ext cx="6480610" cy="86570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102" y="3409929"/>
            <a:ext cx="6480610" cy="86570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76" y="4347547"/>
            <a:ext cx="6480610" cy="865707"/>
          </a:xfrm>
          <a:prstGeom prst="rect">
            <a:avLst/>
          </a:prstGeom>
        </p:spPr>
      </p:pic>
      <p:pic>
        <p:nvPicPr>
          <p:cNvPr id="17" name="Afbeelding 16" descr="Little &lt;strong&gt;duck&lt;/strong&gt; PNG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3" y="3498600"/>
            <a:ext cx="509364" cy="68836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477" y="592245"/>
            <a:ext cx="506012" cy="688908"/>
          </a:xfrm>
          <a:prstGeom prst="rect">
            <a:avLst/>
          </a:prstGeom>
        </p:spPr>
      </p:pic>
      <p:pic>
        <p:nvPicPr>
          <p:cNvPr id="20" name="Afbeelding 19" descr="Little yellow duck PNG 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42" y="1631886"/>
            <a:ext cx="670198" cy="693174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051174" y="2493926"/>
            <a:ext cx="67061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14</Words>
  <Application>Microsoft Office PowerPoint</Application>
  <PresentationFormat>A4 (210 x 297 mm)</PresentationFormat>
  <Paragraphs>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Riette Triezenberg</dc:creator>
  <cp:lastModifiedBy>Riette Triezenberg</cp:lastModifiedBy>
  <cp:revision>10</cp:revision>
  <cp:lastPrinted>2019-01-24T08:40:01Z</cp:lastPrinted>
  <dcterms:created xsi:type="dcterms:W3CDTF">2019-01-24T07:55:17Z</dcterms:created>
  <dcterms:modified xsi:type="dcterms:W3CDTF">2019-01-24T09:41:14Z</dcterms:modified>
</cp:coreProperties>
</file>