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906000" cy="6858000" type="A4"/>
  <p:notesSz cx="6888163" cy="100203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80" d="100"/>
          <a:sy n="80" d="100"/>
        </p:scale>
        <p:origin x="86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48C9369-38F2-452C-BD84-95409B295E07}" type="datetimeFigureOut">
              <a:rPr lang="nl-NL" smtClean="0"/>
              <a:t>24-1-2019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F3D53B4-BFBE-4E60-B359-61820FDCD0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9868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C504B42-C1F9-4154-BBC0-785DFCFF73A0}" type="datetimeFigureOut">
              <a:rPr lang="nl-NL" smtClean="0"/>
              <a:t>24-1-2019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252538"/>
            <a:ext cx="488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A859463-2509-4DF9-8366-470EE9990A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F8C5-1F2C-49F8-9116-4E080DCEF42D}" type="datetime1">
              <a:rPr lang="nl-NL" smtClean="0"/>
              <a:t>24-1-2019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0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3298-B162-4931-8D04-004B38F4B1D3}" type="datetime1">
              <a:rPr lang="nl-NL" smtClean="0"/>
              <a:t>24-1-2019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32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2B38-A057-4F10-8A7F-F15DB51425FC}" type="datetime1">
              <a:rPr lang="nl-NL" smtClean="0"/>
              <a:t>24-1-2019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5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27AA-9314-42EE-AAF7-B0B7A2F3681E}" type="datetime1">
              <a:rPr lang="nl-NL" smtClean="0"/>
              <a:t>24-1-2019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90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3A45-A711-4FE0-B513-F0D0F7826552}" type="datetime1">
              <a:rPr lang="nl-NL" smtClean="0"/>
              <a:t>24-1-2019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98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2DD1-E312-4C3D-B49E-6BDA24E074BD}" type="datetime1">
              <a:rPr lang="nl-NL" smtClean="0"/>
              <a:t>24-1-2019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701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A76B-E389-43CC-AA89-E68486FB2520}" type="datetime1">
              <a:rPr lang="nl-NL" smtClean="0"/>
              <a:t>24-1-2019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783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FC4D-56A7-4975-A39C-74F239000800}" type="datetime1">
              <a:rPr lang="nl-NL" smtClean="0"/>
              <a:t>24-1-2019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25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6A64-826E-407C-A2BC-3D1DB97C5A38}" type="datetime1">
              <a:rPr lang="nl-NL" smtClean="0"/>
              <a:t>24-1-2019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39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B952-D929-401B-964E-4AD84F7F042C}" type="datetime1">
              <a:rPr lang="nl-NL" smtClean="0"/>
              <a:t>24-1-2019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907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3A2C-8317-42F3-BCD4-981A64E12388}" type="datetime1">
              <a:rPr lang="nl-NL" smtClean="0"/>
              <a:t>24-1-2019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80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D358F-621D-47DA-A6FD-B6F515EA191D}" type="datetime1">
              <a:rPr lang="nl-NL" smtClean="0"/>
              <a:t>24-1-2019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58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Afbeelding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16" y="179546"/>
            <a:ext cx="2097206" cy="1243692"/>
          </a:xfrm>
          <a:prstGeom prst="rect">
            <a:avLst/>
          </a:prstGeom>
        </p:spPr>
      </p:pic>
      <p:pic>
        <p:nvPicPr>
          <p:cNvPr id="27" name="Afbeelding 26" descr="&lt;strong&gt;Baseball&lt;/strong&gt; &lt;strong&gt;cap&lt;/strong&gt; PNG 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5" y="175682"/>
            <a:ext cx="2101688" cy="1242421"/>
          </a:xfrm>
          <a:prstGeom prst="rect">
            <a:avLst/>
          </a:prstGeom>
        </p:spPr>
      </p:pic>
      <p:pic>
        <p:nvPicPr>
          <p:cNvPr id="5" name="Afbeelding 4" descr="C:\Users\rtrie\AppData\Local\Temp\Temp1_handschrift3b.zip\handschrift3b\handschrift3b,1,e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10437" r="86670" b="83662"/>
          <a:stretch/>
        </p:blipFill>
        <p:spPr bwMode="auto">
          <a:xfrm>
            <a:off x="620425" y="396482"/>
            <a:ext cx="714389" cy="5441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Afbeelding 19" descr="&lt;strong&gt;Cap&lt;/strong&gt; White Background Images | All White Backgroun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5" y="1957597"/>
            <a:ext cx="1514626" cy="1012906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2815" y="1821568"/>
            <a:ext cx="1511939" cy="1012024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1750" y="1732171"/>
            <a:ext cx="1511939" cy="1012024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7533" y="1724808"/>
            <a:ext cx="1511939" cy="1012024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0685" y="2111126"/>
            <a:ext cx="1511939" cy="1012024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2947" y="1853316"/>
            <a:ext cx="1511939" cy="1012024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067" y="174411"/>
            <a:ext cx="2097206" cy="1243692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448" y="214109"/>
            <a:ext cx="2097206" cy="1243692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4757" y="427715"/>
            <a:ext cx="713294" cy="542591"/>
          </a:xfrm>
          <a:prstGeom prst="rect">
            <a:avLst/>
          </a:prstGeom>
        </p:spPr>
      </p:pic>
      <p:pic>
        <p:nvPicPr>
          <p:cNvPr id="32" name="Afbeelding 31" descr="C:\Users\rtrie\AppData\Local\Temp\Temp1_handschrift3b.zip\handschrift3b\handschrift3b,1,e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10437" r="86670" b="83662"/>
          <a:stretch/>
        </p:blipFill>
        <p:spPr bwMode="auto">
          <a:xfrm>
            <a:off x="3131281" y="426112"/>
            <a:ext cx="714389" cy="5441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Afbeelding 32" descr="C:\Users\rtrie\AppData\Local\Temp\Temp1_handschrift3b.zip\handschrift3b\handschrift3b,1,e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10437" r="86670" b="83662"/>
          <a:stretch/>
        </p:blipFill>
        <p:spPr bwMode="auto">
          <a:xfrm>
            <a:off x="7922947" y="426112"/>
            <a:ext cx="714389" cy="5441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Afbeelding 33" descr="C:\Users\rtrie\AppData\Local\Temp\Temp1_handschrift3b.zip\handschrift3b\handschrift3b,1,e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10437" r="86670" b="83662"/>
          <a:stretch/>
        </p:blipFill>
        <p:spPr bwMode="auto">
          <a:xfrm>
            <a:off x="740260" y="2167537"/>
            <a:ext cx="552268" cy="449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Afbeelding 34" descr="C:\Users\rtrie\AppData\Local\Temp\Temp1_handschrift3b.zip\handschrift3b\handschrift3b,1,e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10437" r="86670" b="83662"/>
          <a:stretch/>
        </p:blipFill>
        <p:spPr bwMode="auto">
          <a:xfrm>
            <a:off x="2140048" y="1853316"/>
            <a:ext cx="552268" cy="449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Afbeelding 35" descr="C:\Users\rtrie\AppData\Local\Temp\Temp1_handschrift3b.zip\handschrift3b\handschrift3b,1,e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10437" r="86670" b="83662"/>
          <a:stretch/>
        </p:blipFill>
        <p:spPr bwMode="auto">
          <a:xfrm>
            <a:off x="3800091" y="1957597"/>
            <a:ext cx="552268" cy="449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Afbeelding 36" descr="C:\Users\rtrie\AppData\Local\Temp\Temp1_handschrift3b.zip\handschrift3b\handschrift3b,1,e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10437" r="86670" b="83662"/>
          <a:stretch/>
        </p:blipFill>
        <p:spPr bwMode="auto">
          <a:xfrm>
            <a:off x="5353771" y="1877979"/>
            <a:ext cx="552268" cy="449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Afbeelding 37" descr="C:\Users\rtrie\AppData\Local\Temp\Temp1_handschrift3b.zip\handschrift3b\handschrift3b,1,e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10437" r="86670" b="83662"/>
          <a:stretch/>
        </p:blipFill>
        <p:spPr bwMode="auto">
          <a:xfrm>
            <a:off x="6934029" y="2230820"/>
            <a:ext cx="552268" cy="449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Afbeelding 38" descr="C:\Users\rtrie\AppData\Local\Temp\Temp1_handschrift3b.zip\handschrift3b\handschrift3b,1,e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10437" r="86670" b="83662"/>
          <a:stretch/>
        </p:blipFill>
        <p:spPr bwMode="auto">
          <a:xfrm>
            <a:off x="8216291" y="2000138"/>
            <a:ext cx="552268" cy="449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4" name="Groep 73"/>
          <p:cNvGrpSpPr/>
          <p:nvPr/>
        </p:nvGrpSpPr>
        <p:grpSpPr>
          <a:xfrm>
            <a:off x="1881832" y="3203292"/>
            <a:ext cx="1497640" cy="945932"/>
            <a:chOff x="1881832" y="3203292"/>
            <a:chExt cx="1497640" cy="945932"/>
          </a:xfrm>
        </p:grpSpPr>
        <p:pic>
          <p:nvPicPr>
            <p:cNvPr id="46" name="Afbeelding 4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1832" y="3203292"/>
              <a:ext cx="1497640" cy="945932"/>
            </a:xfrm>
            <a:prstGeom prst="rect">
              <a:avLst/>
            </a:prstGeom>
          </p:spPr>
        </p:pic>
        <p:grpSp>
          <p:nvGrpSpPr>
            <p:cNvPr id="61" name="Groep 60"/>
            <p:cNvGrpSpPr/>
            <p:nvPr/>
          </p:nvGrpSpPr>
          <p:grpSpPr>
            <a:xfrm>
              <a:off x="2134741" y="3391530"/>
              <a:ext cx="495911" cy="361849"/>
              <a:chOff x="3875196" y="3386213"/>
              <a:chExt cx="495911" cy="361849"/>
            </a:xfrm>
          </p:grpSpPr>
          <p:sp>
            <p:nvSpPr>
              <p:cNvPr id="49" name="Rechthoek 48"/>
              <p:cNvSpPr/>
              <p:nvPr/>
            </p:nvSpPr>
            <p:spPr>
              <a:xfrm>
                <a:off x="3875196" y="3386213"/>
                <a:ext cx="495911" cy="3618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50" name="Rechte verbindingslijn met pijl 49"/>
              <p:cNvCxnSpPr/>
              <p:nvPr/>
            </p:nvCxnSpPr>
            <p:spPr>
              <a:xfrm>
                <a:off x="3908678" y="3676258"/>
                <a:ext cx="428945" cy="0"/>
              </a:xfrm>
              <a:prstGeom prst="straightConnector1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al 59"/>
              <p:cNvSpPr/>
              <p:nvPr/>
            </p:nvSpPr>
            <p:spPr>
              <a:xfrm>
                <a:off x="3923414" y="3623930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72" name="Groep 71"/>
          <p:cNvGrpSpPr/>
          <p:nvPr/>
        </p:nvGrpSpPr>
        <p:grpSpPr>
          <a:xfrm>
            <a:off x="3569811" y="3171624"/>
            <a:ext cx="1511939" cy="1012024"/>
            <a:chOff x="3569811" y="3171624"/>
            <a:chExt cx="1511939" cy="1012024"/>
          </a:xfrm>
        </p:grpSpPr>
        <p:pic>
          <p:nvPicPr>
            <p:cNvPr id="48" name="Afbeelding 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69811" y="3171624"/>
              <a:ext cx="1511939" cy="1012024"/>
            </a:xfrm>
            <a:prstGeom prst="rect">
              <a:avLst/>
            </a:prstGeom>
          </p:spPr>
        </p:pic>
        <p:grpSp>
          <p:nvGrpSpPr>
            <p:cNvPr id="63" name="Groep 62"/>
            <p:cNvGrpSpPr/>
            <p:nvPr/>
          </p:nvGrpSpPr>
          <p:grpSpPr>
            <a:xfrm>
              <a:off x="3856448" y="3380641"/>
              <a:ext cx="495911" cy="361849"/>
              <a:chOff x="3875196" y="3386213"/>
              <a:chExt cx="495911" cy="361849"/>
            </a:xfrm>
          </p:grpSpPr>
          <p:sp>
            <p:nvSpPr>
              <p:cNvPr id="64" name="Rechthoek 63"/>
              <p:cNvSpPr/>
              <p:nvPr/>
            </p:nvSpPr>
            <p:spPr>
              <a:xfrm>
                <a:off x="3875196" y="3386213"/>
                <a:ext cx="495911" cy="3618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5" name="Rechte verbindingslijn met pijl 64"/>
              <p:cNvCxnSpPr/>
              <p:nvPr/>
            </p:nvCxnSpPr>
            <p:spPr>
              <a:xfrm>
                <a:off x="3908678" y="3676258"/>
                <a:ext cx="428945" cy="0"/>
              </a:xfrm>
              <a:prstGeom prst="straightConnector1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al 65"/>
              <p:cNvSpPr/>
              <p:nvPr/>
            </p:nvSpPr>
            <p:spPr>
              <a:xfrm>
                <a:off x="3923414" y="3623930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67" name="Groep 66"/>
          <p:cNvGrpSpPr/>
          <p:nvPr/>
        </p:nvGrpSpPr>
        <p:grpSpPr>
          <a:xfrm>
            <a:off x="399393" y="3245798"/>
            <a:ext cx="1477993" cy="1042883"/>
            <a:chOff x="399393" y="3245798"/>
            <a:chExt cx="1477993" cy="1042883"/>
          </a:xfrm>
        </p:grpSpPr>
        <p:pic>
          <p:nvPicPr>
            <p:cNvPr id="45" name="Afbeelding 4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9393" y="3245798"/>
              <a:ext cx="1477993" cy="1042883"/>
            </a:xfrm>
            <a:prstGeom prst="rect">
              <a:avLst/>
            </a:prstGeom>
          </p:spPr>
        </p:pic>
        <p:pic>
          <p:nvPicPr>
            <p:cNvPr id="62" name="Afbeelding 6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19046" y="3487265"/>
              <a:ext cx="506012" cy="377985"/>
            </a:xfrm>
            <a:prstGeom prst="rect">
              <a:avLst/>
            </a:prstGeom>
          </p:spPr>
        </p:pic>
      </p:grpSp>
      <p:pic>
        <p:nvPicPr>
          <p:cNvPr id="68" name="Afbeelding 6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65717" y="4175818"/>
            <a:ext cx="1475360" cy="1048603"/>
          </a:xfrm>
          <a:prstGeom prst="rect">
            <a:avLst/>
          </a:prstGeom>
        </p:spPr>
      </p:pic>
      <p:pic>
        <p:nvPicPr>
          <p:cNvPr id="69" name="Afbeelding 6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99620" y="3084004"/>
            <a:ext cx="1475360" cy="1048603"/>
          </a:xfrm>
          <a:prstGeom prst="rect">
            <a:avLst/>
          </a:prstGeom>
        </p:spPr>
      </p:pic>
      <p:pic>
        <p:nvPicPr>
          <p:cNvPr id="70" name="Afbeelding 6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00865" y="4446213"/>
            <a:ext cx="1475360" cy="1048603"/>
          </a:xfrm>
          <a:prstGeom prst="rect">
            <a:avLst/>
          </a:prstGeom>
        </p:spPr>
      </p:pic>
      <p:pic>
        <p:nvPicPr>
          <p:cNvPr id="71" name="Afbeelding 7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47728" y="5399875"/>
            <a:ext cx="1475360" cy="1048603"/>
          </a:xfrm>
          <a:prstGeom prst="rect">
            <a:avLst/>
          </a:prstGeom>
        </p:spPr>
      </p:pic>
      <p:pic>
        <p:nvPicPr>
          <p:cNvPr id="73" name="Afbeelding 7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41077" y="5540755"/>
            <a:ext cx="1511939" cy="1012024"/>
          </a:xfrm>
          <a:prstGeom prst="rect">
            <a:avLst/>
          </a:prstGeom>
        </p:spPr>
      </p:pic>
      <p:grpSp>
        <p:nvGrpSpPr>
          <p:cNvPr id="75" name="Groep 74"/>
          <p:cNvGrpSpPr/>
          <p:nvPr/>
        </p:nvGrpSpPr>
        <p:grpSpPr>
          <a:xfrm>
            <a:off x="6774175" y="3697018"/>
            <a:ext cx="1511939" cy="1012024"/>
            <a:chOff x="3569811" y="3171624"/>
            <a:chExt cx="1511939" cy="1012024"/>
          </a:xfrm>
        </p:grpSpPr>
        <p:pic>
          <p:nvPicPr>
            <p:cNvPr id="76" name="Afbeelding 7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69811" y="3171624"/>
              <a:ext cx="1511939" cy="1012024"/>
            </a:xfrm>
            <a:prstGeom prst="rect">
              <a:avLst/>
            </a:prstGeom>
          </p:spPr>
        </p:pic>
        <p:grpSp>
          <p:nvGrpSpPr>
            <p:cNvPr id="77" name="Groep 76"/>
            <p:cNvGrpSpPr/>
            <p:nvPr/>
          </p:nvGrpSpPr>
          <p:grpSpPr>
            <a:xfrm>
              <a:off x="3856448" y="3380641"/>
              <a:ext cx="495911" cy="361849"/>
              <a:chOff x="3875196" y="3386213"/>
              <a:chExt cx="495911" cy="361849"/>
            </a:xfrm>
          </p:grpSpPr>
          <p:sp>
            <p:nvSpPr>
              <p:cNvPr id="78" name="Rechthoek 77"/>
              <p:cNvSpPr/>
              <p:nvPr/>
            </p:nvSpPr>
            <p:spPr>
              <a:xfrm>
                <a:off x="3875196" y="3386213"/>
                <a:ext cx="495911" cy="3618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79" name="Rechte verbindingslijn met pijl 78"/>
              <p:cNvCxnSpPr/>
              <p:nvPr/>
            </p:nvCxnSpPr>
            <p:spPr>
              <a:xfrm>
                <a:off x="3908678" y="3676258"/>
                <a:ext cx="428945" cy="0"/>
              </a:xfrm>
              <a:prstGeom prst="straightConnector1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Ovaal 79"/>
              <p:cNvSpPr/>
              <p:nvPr/>
            </p:nvSpPr>
            <p:spPr>
              <a:xfrm>
                <a:off x="3923414" y="3623930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81" name="Groep 80"/>
          <p:cNvGrpSpPr/>
          <p:nvPr/>
        </p:nvGrpSpPr>
        <p:grpSpPr>
          <a:xfrm>
            <a:off x="1747540" y="5374628"/>
            <a:ext cx="1511939" cy="1012024"/>
            <a:chOff x="3569811" y="3171624"/>
            <a:chExt cx="1511939" cy="1012024"/>
          </a:xfrm>
        </p:grpSpPr>
        <p:pic>
          <p:nvPicPr>
            <p:cNvPr id="82" name="Afbeelding 8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69811" y="3171624"/>
              <a:ext cx="1511939" cy="1012024"/>
            </a:xfrm>
            <a:prstGeom prst="rect">
              <a:avLst/>
            </a:prstGeom>
          </p:spPr>
        </p:pic>
        <p:grpSp>
          <p:nvGrpSpPr>
            <p:cNvPr id="83" name="Groep 82"/>
            <p:cNvGrpSpPr/>
            <p:nvPr/>
          </p:nvGrpSpPr>
          <p:grpSpPr>
            <a:xfrm>
              <a:off x="3856448" y="3380641"/>
              <a:ext cx="495911" cy="361849"/>
              <a:chOff x="3875196" y="3386213"/>
              <a:chExt cx="495911" cy="361849"/>
            </a:xfrm>
          </p:grpSpPr>
          <p:sp>
            <p:nvSpPr>
              <p:cNvPr id="84" name="Rechthoek 83"/>
              <p:cNvSpPr/>
              <p:nvPr/>
            </p:nvSpPr>
            <p:spPr>
              <a:xfrm>
                <a:off x="3875196" y="3386213"/>
                <a:ext cx="495911" cy="3618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85" name="Rechte verbindingslijn met pijl 84"/>
              <p:cNvCxnSpPr/>
              <p:nvPr/>
            </p:nvCxnSpPr>
            <p:spPr>
              <a:xfrm>
                <a:off x="3908678" y="3676258"/>
                <a:ext cx="428945" cy="0"/>
              </a:xfrm>
              <a:prstGeom prst="straightConnector1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al 85"/>
              <p:cNvSpPr/>
              <p:nvPr/>
            </p:nvSpPr>
            <p:spPr>
              <a:xfrm>
                <a:off x="3923414" y="3623930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pic>
        <p:nvPicPr>
          <p:cNvPr id="87" name="Afbeelding 8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00444" y="5073204"/>
            <a:ext cx="1493649" cy="951058"/>
          </a:xfrm>
          <a:prstGeom prst="rect">
            <a:avLst/>
          </a:prstGeom>
        </p:spPr>
      </p:pic>
      <p:grpSp>
        <p:nvGrpSpPr>
          <p:cNvPr id="89" name="Groep 88"/>
          <p:cNvGrpSpPr/>
          <p:nvPr/>
        </p:nvGrpSpPr>
        <p:grpSpPr>
          <a:xfrm>
            <a:off x="5129181" y="2970503"/>
            <a:ext cx="1497640" cy="945932"/>
            <a:chOff x="1881832" y="3203292"/>
            <a:chExt cx="1497640" cy="945932"/>
          </a:xfrm>
        </p:grpSpPr>
        <p:pic>
          <p:nvPicPr>
            <p:cNvPr id="90" name="Afbeelding 8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1832" y="3203292"/>
              <a:ext cx="1497640" cy="945932"/>
            </a:xfrm>
            <a:prstGeom prst="rect">
              <a:avLst/>
            </a:prstGeom>
          </p:spPr>
        </p:pic>
        <p:grpSp>
          <p:nvGrpSpPr>
            <p:cNvPr id="91" name="Groep 90"/>
            <p:cNvGrpSpPr/>
            <p:nvPr/>
          </p:nvGrpSpPr>
          <p:grpSpPr>
            <a:xfrm>
              <a:off x="2134741" y="3391530"/>
              <a:ext cx="495911" cy="361849"/>
              <a:chOff x="3875196" y="3386213"/>
              <a:chExt cx="495911" cy="361849"/>
            </a:xfrm>
          </p:grpSpPr>
          <p:sp>
            <p:nvSpPr>
              <p:cNvPr id="92" name="Rechthoek 91"/>
              <p:cNvSpPr/>
              <p:nvPr/>
            </p:nvSpPr>
            <p:spPr>
              <a:xfrm>
                <a:off x="3875196" y="3386213"/>
                <a:ext cx="495911" cy="3618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93" name="Rechte verbindingslijn met pijl 92"/>
              <p:cNvCxnSpPr/>
              <p:nvPr/>
            </p:nvCxnSpPr>
            <p:spPr>
              <a:xfrm>
                <a:off x="3908678" y="3676258"/>
                <a:ext cx="428945" cy="0"/>
              </a:xfrm>
              <a:prstGeom prst="straightConnector1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al 93"/>
              <p:cNvSpPr/>
              <p:nvPr/>
            </p:nvSpPr>
            <p:spPr>
              <a:xfrm>
                <a:off x="3923414" y="3623930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95" name="Groep 94"/>
          <p:cNvGrpSpPr/>
          <p:nvPr/>
        </p:nvGrpSpPr>
        <p:grpSpPr>
          <a:xfrm>
            <a:off x="368031" y="4405740"/>
            <a:ext cx="1497640" cy="945932"/>
            <a:chOff x="1881832" y="3203292"/>
            <a:chExt cx="1497640" cy="945932"/>
          </a:xfrm>
        </p:grpSpPr>
        <p:pic>
          <p:nvPicPr>
            <p:cNvPr id="96" name="Afbeelding 9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1832" y="3203292"/>
              <a:ext cx="1497640" cy="945932"/>
            </a:xfrm>
            <a:prstGeom prst="rect">
              <a:avLst/>
            </a:prstGeom>
          </p:spPr>
        </p:pic>
        <p:grpSp>
          <p:nvGrpSpPr>
            <p:cNvPr id="97" name="Groep 96"/>
            <p:cNvGrpSpPr/>
            <p:nvPr/>
          </p:nvGrpSpPr>
          <p:grpSpPr>
            <a:xfrm>
              <a:off x="2134741" y="3391530"/>
              <a:ext cx="495911" cy="361849"/>
              <a:chOff x="3875196" y="3386213"/>
              <a:chExt cx="495911" cy="361849"/>
            </a:xfrm>
          </p:grpSpPr>
          <p:sp>
            <p:nvSpPr>
              <p:cNvPr id="98" name="Rechthoek 97"/>
              <p:cNvSpPr/>
              <p:nvPr/>
            </p:nvSpPr>
            <p:spPr>
              <a:xfrm>
                <a:off x="3875196" y="3386213"/>
                <a:ext cx="495911" cy="3618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99" name="Rechte verbindingslijn met pijl 98"/>
              <p:cNvCxnSpPr/>
              <p:nvPr/>
            </p:nvCxnSpPr>
            <p:spPr>
              <a:xfrm>
                <a:off x="3908678" y="3676258"/>
                <a:ext cx="428945" cy="0"/>
              </a:xfrm>
              <a:prstGeom prst="straightConnector1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al 99"/>
              <p:cNvSpPr/>
              <p:nvPr/>
            </p:nvSpPr>
            <p:spPr>
              <a:xfrm>
                <a:off x="3923414" y="3623930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88" name="Tijdelijke aanduiding voor voettekst 8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54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:\Users\rtrie\AppData\Local\Temp\Temp1_handschrift3b.zip\handschrift3b\handschrift3b,1,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2" t="25640" r="6505" b="49976"/>
          <a:stretch/>
        </p:blipFill>
        <p:spPr bwMode="auto">
          <a:xfrm>
            <a:off x="627529" y="364565"/>
            <a:ext cx="4828989" cy="19363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810" y="2390983"/>
            <a:ext cx="4828450" cy="193259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68" y="4413623"/>
            <a:ext cx="4828450" cy="1932599"/>
          </a:xfrm>
          <a:prstGeom prst="rect">
            <a:avLst/>
          </a:prstGeom>
        </p:spPr>
      </p:pic>
      <p:pic>
        <p:nvPicPr>
          <p:cNvPr id="2050" name="Picture 2" descr="Boy Drawing Cartoon Ca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07"/>
          <a:stretch/>
        </p:blipFill>
        <p:spPr bwMode="auto">
          <a:xfrm>
            <a:off x="1727200" y="2290003"/>
            <a:ext cx="1655484" cy="177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mic cap ki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057" y="4333712"/>
            <a:ext cx="1292715" cy="183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6"/>
          <a:srcRect l="66672" t="25144" b="-1"/>
          <a:stretch/>
        </p:blipFill>
        <p:spPr>
          <a:xfrm>
            <a:off x="6771340" y="358213"/>
            <a:ext cx="1107443" cy="17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14</Words>
  <Application>Microsoft Office PowerPoint</Application>
  <PresentationFormat>A4 (210 x 297 mm)</PresentationFormat>
  <Paragraphs>2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Riette Triezenberg</dc:creator>
  <cp:lastModifiedBy>Riette Triezenberg</cp:lastModifiedBy>
  <cp:revision>5</cp:revision>
  <cp:lastPrinted>2019-01-24T08:40:01Z</cp:lastPrinted>
  <dcterms:created xsi:type="dcterms:W3CDTF">2019-01-24T07:55:17Z</dcterms:created>
  <dcterms:modified xsi:type="dcterms:W3CDTF">2019-01-24T08:52:51Z</dcterms:modified>
</cp:coreProperties>
</file>