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6858000" cy="9906000" type="A4"/>
  <p:notesSz cx="6888163" cy="100203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EDFF"/>
    <a:srgbClr val="66FF33"/>
    <a:srgbClr val="00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79" autoAdjust="0"/>
    <p:restoredTop sz="94660"/>
  </p:normalViewPr>
  <p:slideViewPr>
    <p:cSldViewPr snapToGrid="0">
      <p:cViewPr>
        <p:scale>
          <a:sx n="98" d="100"/>
          <a:sy n="98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F4EA-595B-4961-A561-9CF0A335A85E}" type="datetimeFigureOut">
              <a:rPr lang="nl-NL" smtClean="0"/>
              <a:t>4-4-2019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23D3-2B50-4634-A744-6671BC372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535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F4EA-595B-4961-A561-9CF0A335A85E}" type="datetimeFigureOut">
              <a:rPr lang="nl-NL" smtClean="0"/>
              <a:t>4-4-2019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23D3-2B50-4634-A744-6671BC372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541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F4EA-595B-4961-A561-9CF0A335A85E}" type="datetimeFigureOut">
              <a:rPr lang="nl-NL" smtClean="0"/>
              <a:t>4-4-2019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23D3-2B50-4634-A744-6671BC372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678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F4EA-595B-4961-A561-9CF0A335A85E}" type="datetimeFigureOut">
              <a:rPr lang="nl-NL" smtClean="0"/>
              <a:t>4-4-2019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23D3-2B50-4634-A744-6671BC372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104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F4EA-595B-4961-A561-9CF0A335A85E}" type="datetimeFigureOut">
              <a:rPr lang="nl-NL" smtClean="0"/>
              <a:t>4-4-2019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23D3-2B50-4634-A744-6671BC372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277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F4EA-595B-4961-A561-9CF0A335A85E}" type="datetimeFigureOut">
              <a:rPr lang="nl-NL" smtClean="0"/>
              <a:t>4-4-2019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23D3-2B50-4634-A744-6671BC372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46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F4EA-595B-4961-A561-9CF0A335A85E}" type="datetimeFigureOut">
              <a:rPr lang="nl-NL" smtClean="0"/>
              <a:t>4-4-2019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23D3-2B50-4634-A744-6671BC372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32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F4EA-595B-4961-A561-9CF0A335A85E}" type="datetimeFigureOut">
              <a:rPr lang="nl-NL" smtClean="0"/>
              <a:t>4-4-2019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23D3-2B50-4634-A744-6671BC372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709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F4EA-595B-4961-A561-9CF0A335A85E}" type="datetimeFigureOut">
              <a:rPr lang="nl-NL" smtClean="0"/>
              <a:t>4-4-2019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23D3-2B50-4634-A744-6671BC372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551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F4EA-595B-4961-A561-9CF0A335A85E}" type="datetimeFigureOut">
              <a:rPr lang="nl-NL" smtClean="0"/>
              <a:t>4-4-2019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23D3-2B50-4634-A744-6671BC372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32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F4EA-595B-4961-A561-9CF0A335A85E}" type="datetimeFigureOut">
              <a:rPr lang="nl-NL" smtClean="0"/>
              <a:t>4-4-2019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23D3-2B50-4634-A744-6671BC372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657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9F4EA-595B-4961-A561-9CF0A335A85E}" type="datetimeFigureOut">
              <a:rPr lang="nl-NL" smtClean="0"/>
              <a:t>4-4-2019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423D3-2B50-4634-A744-6671BC372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64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3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15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784996" y="170236"/>
            <a:ext cx="2605094" cy="3085146"/>
            <a:chOff x="327665" y="4877158"/>
            <a:chExt cx="1367531" cy="1715381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665" y="5152539"/>
              <a:ext cx="1095416" cy="1440000"/>
            </a:xfrm>
            <a:prstGeom prst="rect">
              <a:avLst/>
            </a:prstGeom>
          </p:spPr>
        </p:pic>
        <p:sp>
          <p:nvSpPr>
            <p:cNvPr id="4" name="Ovaal 3"/>
            <p:cNvSpPr/>
            <p:nvPr/>
          </p:nvSpPr>
          <p:spPr>
            <a:xfrm>
              <a:off x="1217676" y="4877158"/>
              <a:ext cx="477520" cy="9953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02" y="5885234"/>
            <a:ext cx="3624177" cy="2807461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2057400" y="539885"/>
            <a:ext cx="296694" cy="2480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2409217" y="1237034"/>
            <a:ext cx="296694" cy="2480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339955" y="6071680"/>
            <a:ext cx="296694" cy="2480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636649" y="3307661"/>
            <a:ext cx="36744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400" b="0" cap="none" spc="0" dirty="0" smtClean="0">
                <a:ln w="0"/>
                <a:solidFill>
                  <a:schemeClr val="tx1"/>
                </a:solidFill>
                <a:latin typeface="Agency FB" panose="020B0503020202020204" pitchFamily="34" charset="0"/>
              </a:rPr>
              <a:t>Sommenboekje van:</a:t>
            </a:r>
            <a:endParaRPr lang="nl-NL" sz="44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590476" y="8744974"/>
            <a:ext cx="36744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400" b="0" cap="none" spc="0" dirty="0" smtClean="0">
                <a:ln w="0"/>
                <a:solidFill>
                  <a:schemeClr val="tx1"/>
                </a:solidFill>
                <a:latin typeface="Agency FB" panose="020B0503020202020204" pitchFamily="34" charset="0"/>
              </a:rPr>
              <a:t>Sommenboekje van:</a:t>
            </a:r>
            <a:endParaRPr lang="nl-NL" sz="44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470" y="5706496"/>
            <a:ext cx="2267976" cy="266901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315" y="741302"/>
            <a:ext cx="1876829" cy="23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8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12" y="5008790"/>
            <a:ext cx="1371719" cy="171922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75" y="597531"/>
            <a:ext cx="1463167" cy="123759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21421" t="52948" r="27534" b="15500"/>
          <a:stretch/>
        </p:blipFill>
        <p:spPr>
          <a:xfrm>
            <a:off x="209675" y="6728011"/>
            <a:ext cx="6551999" cy="270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l="21421" t="20133" r="27534" b="48718"/>
          <a:stretch/>
        </p:blipFill>
        <p:spPr>
          <a:xfrm>
            <a:off x="167275" y="1878967"/>
            <a:ext cx="6636797" cy="270000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101674" y="6640330"/>
            <a:ext cx="6660000" cy="3060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101674" y="1647100"/>
            <a:ext cx="6660000" cy="3060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0" name="Groep 9"/>
          <p:cNvGrpSpPr/>
          <p:nvPr/>
        </p:nvGrpSpPr>
        <p:grpSpPr>
          <a:xfrm>
            <a:off x="3675898" y="690044"/>
            <a:ext cx="3348678" cy="1072989"/>
            <a:chOff x="3685625" y="289351"/>
            <a:chExt cx="3348678" cy="1072989"/>
          </a:xfrm>
        </p:grpSpPr>
        <p:sp>
          <p:nvSpPr>
            <p:cNvPr id="11" name="Rechthoek 10"/>
            <p:cNvSpPr/>
            <p:nvPr/>
          </p:nvSpPr>
          <p:spPr>
            <a:xfrm>
              <a:off x="3685625" y="459999"/>
              <a:ext cx="3090400" cy="643018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Ovaal 11"/>
            <p:cNvSpPr/>
            <p:nvPr/>
          </p:nvSpPr>
          <p:spPr>
            <a:xfrm>
              <a:off x="3837807" y="553360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Ovaal 12"/>
            <p:cNvSpPr/>
            <p:nvPr/>
          </p:nvSpPr>
          <p:spPr>
            <a:xfrm>
              <a:off x="3837807" y="819374"/>
              <a:ext cx="180000" cy="18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4" name="Rechte verbindingslijn met pijl 13"/>
            <p:cNvCxnSpPr/>
            <p:nvPr/>
          </p:nvCxnSpPr>
          <p:spPr>
            <a:xfrm>
              <a:off x="4169989" y="535007"/>
              <a:ext cx="0" cy="493001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met pijl 14"/>
            <p:cNvCxnSpPr/>
            <p:nvPr/>
          </p:nvCxnSpPr>
          <p:spPr>
            <a:xfrm>
              <a:off x="4292542" y="535007"/>
              <a:ext cx="0" cy="493001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met pijl 15"/>
            <p:cNvCxnSpPr/>
            <p:nvPr/>
          </p:nvCxnSpPr>
          <p:spPr>
            <a:xfrm>
              <a:off x="4403338" y="535006"/>
              <a:ext cx="0" cy="493001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0256" y="289351"/>
              <a:ext cx="2024047" cy="1072989"/>
            </a:xfrm>
            <a:prstGeom prst="rect">
              <a:avLst/>
            </a:prstGeom>
          </p:spPr>
        </p:pic>
      </p:grpSp>
      <p:pic>
        <p:nvPicPr>
          <p:cNvPr id="18" name="Afbeelding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511" y="5710284"/>
            <a:ext cx="3334801" cy="1072989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3246" y="6149647"/>
            <a:ext cx="877900" cy="377985"/>
          </a:xfrm>
          <a:prstGeom prst="rect">
            <a:avLst/>
          </a:prstGeom>
        </p:spPr>
      </p:pic>
      <p:sp>
        <p:nvSpPr>
          <p:cNvPr id="20" name="Rechthoek 19"/>
          <p:cNvSpPr/>
          <p:nvPr/>
        </p:nvSpPr>
        <p:spPr>
          <a:xfrm>
            <a:off x="4504407" y="1147233"/>
            <a:ext cx="87556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400" b="0" cap="none" spc="0" dirty="0" smtClean="0">
                <a:ln w="0"/>
                <a:solidFill>
                  <a:schemeClr val="tx1"/>
                </a:solidFill>
                <a:latin typeface="Agency FB" panose="020B0503020202020204" pitchFamily="34" charset="0"/>
              </a:rPr>
              <a:t>in 2 minuten</a:t>
            </a:r>
            <a:endParaRPr lang="nl-NL" sz="54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973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5777"/>
            <a:ext cx="1182727" cy="11034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83" y="445210"/>
            <a:ext cx="1783364" cy="134123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6" y="1547284"/>
            <a:ext cx="6693988" cy="309703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5"/>
          <a:srcRect l="21982" t="27811" r="28586" b="39899"/>
          <a:stretch/>
        </p:blipFill>
        <p:spPr>
          <a:xfrm>
            <a:off x="420283" y="1786446"/>
            <a:ext cx="6200328" cy="270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6"/>
          <a:srcRect t="52745"/>
          <a:stretch/>
        </p:blipFill>
        <p:spPr>
          <a:xfrm>
            <a:off x="236040" y="6867767"/>
            <a:ext cx="6539954" cy="270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6" y="6623813"/>
            <a:ext cx="6693988" cy="309703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1077" y="625827"/>
            <a:ext cx="3346994" cy="107298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6545" y="5702356"/>
            <a:ext cx="3346994" cy="107298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2701" y="6146569"/>
            <a:ext cx="877900" cy="37798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6237" y="1076877"/>
            <a:ext cx="87790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68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94" y="5539723"/>
            <a:ext cx="725487" cy="115224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09" y="323239"/>
            <a:ext cx="774259" cy="107908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6" y="1337143"/>
            <a:ext cx="6693988" cy="309703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6" y="6601095"/>
            <a:ext cx="6693988" cy="309703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5"/>
          <a:srcRect l="22192" t="61677" r="28936" b="7296"/>
          <a:stretch/>
        </p:blipFill>
        <p:spPr>
          <a:xfrm>
            <a:off x="239340" y="1535661"/>
            <a:ext cx="6379319" cy="270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/>
          <a:srcRect l="22192" t="28337" r="28936" b="40619"/>
          <a:stretch/>
        </p:blipFill>
        <p:spPr>
          <a:xfrm>
            <a:off x="239340" y="6867767"/>
            <a:ext cx="6375715" cy="270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998" y="429938"/>
            <a:ext cx="3322608" cy="107298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9998" y="5706878"/>
            <a:ext cx="3292125" cy="107298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3246" y="6135210"/>
            <a:ext cx="877900" cy="37798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3246" y="869425"/>
            <a:ext cx="87790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98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94" y="5529817"/>
            <a:ext cx="725487" cy="115224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07" y="406072"/>
            <a:ext cx="999831" cy="117663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6" y="1490489"/>
            <a:ext cx="6693988" cy="309703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5"/>
          <a:srcRect l="20790" t="62229" r="28095" b="6850"/>
          <a:stretch/>
        </p:blipFill>
        <p:spPr>
          <a:xfrm>
            <a:off x="81096" y="6877879"/>
            <a:ext cx="6694898" cy="270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/>
          <a:srcRect l="20790" t="28362" r="28095" b="39647"/>
          <a:stretch/>
        </p:blipFill>
        <p:spPr>
          <a:xfrm>
            <a:off x="193437" y="1771057"/>
            <a:ext cx="6471126" cy="270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6" y="6595416"/>
            <a:ext cx="6693988" cy="309703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4089" y="581600"/>
            <a:ext cx="3151905" cy="107298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4089" y="5706981"/>
            <a:ext cx="3255546" cy="107298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5152" y="6119522"/>
            <a:ext cx="877900" cy="37798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2141" y="1022337"/>
            <a:ext cx="87790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17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13"/>
          <p:cNvGrpSpPr/>
          <p:nvPr/>
        </p:nvGrpSpPr>
        <p:grpSpPr>
          <a:xfrm>
            <a:off x="400558" y="191183"/>
            <a:ext cx="1458588" cy="1229925"/>
            <a:chOff x="400558" y="191183"/>
            <a:chExt cx="1458588" cy="1229925"/>
          </a:xfrm>
        </p:grpSpPr>
        <p:grpSp>
          <p:nvGrpSpPr>
            <p:cNvPr id="12" name="Groep 11"/>
            <p:cNvGrpSpPr/>
            <p:nvPr/>
          </p:nvGrpSpPr>
          <p:grpSpPr>
            <a:xfrm>
              <a:off x="491615" y="191183"/>
              <a:ext cx="1367531" cy="1229925"/>
              <a:chOff x="327665" y="380999"/>
              <a:chExt cx="1470655" cy="1513542"/>
            </a:xfrm>
          </p:grpSpPr>
          <p:pic>
            <p:nvPicPr>
              <p:cNvPr id="2" name="Picture 2" descr="Afbeeldingsresultaat voor cute robots set cartoon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757" t="59866" r="27519"/>
              <a:stretch/>
            </p:blipFill>
            <p:spPr bwMode="auto">
              <a:xfrm>
                <a:off x="327665" y="380999"/>
                <a:ext cx="1128771" cy="140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Ovaal 2"/>
              <p:cNvSpPr/>
              <p:nvPr/>
            </p:nvSpPr>
            <p:spPr>
              <a:xfrm>
                <a:off x="1320800" y="899160"/>
                <a:ext cx="477520" cy="9953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3" name="Ovaal 12"/>
            <p:cNvSpPr/>
            <p:nvPr/>
          </p:nvSpPr>
          <p:spPr>
            <a:xfrm>
              <a:off x="400558" y="661348"/>
              <a:ext cx="309533" cy="3578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/>
          <a:srcRect l="21933" t="11950" r="28509" b="57896"/>
          <a:stretch/>
        </p:blipFill>
        <p:spPr>
          <a:xfrm>
            <a:off x="153416" y="1392119"/>
            <a:ext cx="6478874" cy="2628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3"/>
          <a:srcRect l="20834" t="45504" r="23173" b="23794"/>
          <a:stretch/>
        </p:blipFill>
        <p:spPr>
          <a:xfrm>
            <a:off x="47746" y="6791046"/>
            <a:ext cx="7386427" cy="2700000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153416" y="1049169"/>
            <a:ext cx="494284" cy="3476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8"/>
          <p:cNvGrpSpPr/>
          <p:nvPr/>
        </p:nvGrpSpPr>
        <p:grpSpPr>
          <a:xfrm>
            <a:off x="332659" y="4978727"/>
            <a:ext cx="1367531" cy="1715381"/>
            <a:chOff x="327665" y="4877158"/>
            <a:chExt cx="1367531" cy="1715381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665" y="5152539"/>
              <a:ext cx="1095416" cy="1440000"/>
            </a:xfrm>
            <a:prstGeom prst="rect">
              <a:avLst/>
            </a:prstGeom>
          </p:spPr>
        </p:pic>
        <p:sp>
          <p:nvSpPr>
            <p:cNvPr id="6" name="Ovaal 5"/>
            <p:cNvSpPr/>
            <p:nvPr/>
          </p:nvSpPr>
          <p:spPr>
            <a:xfrm>
              <a:off x="1217676" y="4877158"/>
              <a:ext cx="477520" cy="9953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78" y="6571626"/>
            <a:ext cx="6617254" cy="3096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78" y="1225183"/>
            <a:ext cx="6668747" cy="3096000"/>
          </a:xfrm>
          <a:prstGeom prst="rect">
            <a:avLst/>
          </a:prstGeom>
        </p:spPr>
      </p:pic>
      <p:grpSp>
        <p:nvGrpSpPr>
          <p:cNvPr id="49" name="Groep 48"/>
          <p:cNvGrpSpPr/>
          <p:nvPr/>
        </p:nvGrpSpPr>
        <p:grpSpPr>
          <a:xfrm>
            <a:off x="3685625" y="289351"/>
            <a:ext cx="3348678" cy="1072989"/>
            <a:chOff x="3685625" y="289351"/>
            <a:chExt cx="3348678" cy="1072989"/>
          </a:xfrm>
        </p:grpSpPr>
        <p:sp>
          <p:nvSpPr>
            <p:cNvPr id="15" name="Rechthoek 14"/>
            <p:cNvSpPr/>
            <p:nvPr/>
          </p:nvSpPr>
          <p:spPr>
            <a:xfrm>
              <a:off x="3685625" y="459999"/>
              <a:ext cx="3090400" cy="643018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Ovaal 15"/>
            <p:cNvSpPr/>
            <p:nvPr/>
          </p:nvSpPr>
          <p:spPr>
            <a:xfrm>
              <a:off x="3837807" y="553360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Ovaal 16"/>
            <p:cNvSpPr/>
            <p:nvPr/>
          </p:nvSpPr>
          <p:spPr>
            <a:xfrm>
              <a:off x="3837807" y="819374"/>
              <a:ext cx="180000" cy="18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0" name="Rechte verbindingslijn met pijl 19"/>
            <p:cNvCxnSpPr/>
            <p:nvPr/>
          </p:nvCxnSpPr>
          <p:spPr>
            <a:xfrm>
              <a:off x="4169989" y="535007"/>
              <a:ext cx="0" cy="493001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met pijl 24"/>
            <p:cNvCxnSpPr/>
            <p:nvPr/>
          </p:nvCxnSpPr>
          <p:spPr>
            <a:xfrm>
              <a:off x="4292542" y="535007"/>
              <a:ext cx="0" cy="493001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met pijl 25"/>
            <p:cNvCxnSpPr/>
            <p:nvPr/>
          </p:nvCxnSpPr>
          <p:spPr>
            <a:xfrm>
              <a:off x="4403338" y="535006"/>
              <a:ext cx="0" cy="493001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Afbeelding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0256" y="289351"/>
              <a:ext cx="2024047" cy="1072989"/>
            </a:xfrm>
            <a:prstGeom prst="rect">
              <a:avLst/>
            </a:prstGeom>
          </p:spPr>
        </p:pic>
      </p:grpSp>
      <p:grpSp>
        <p:nvGrpSpPr>
          <p:cNvPr id="50" name="Groep 49"/>
          <p:cNvGrpSpPr/>
          <p:nvPr/>
        </p:nvGrpSpPr>
        <p:grpSpPr>
          <a:xfrm>
            <a:off x="3634132" y="5649249"/>
            <a:ext cx="3315781" cy="1072989"/>
            <a:chOff x="3634132" y="5649249"/>
            <a:chExt cx="3315781" cy="1072989"/>
          </a:xfrm>
        </p:grpSpPr>
        <p:sp>
          <p:nvSpPr>
            <p:cNvPr id="19" name="Rechthoek 18"/>
            <p:cNvSpPr/>
            <p:nvPr/>
          </p:nvSpPr>
          <p:spPr>
            <a:xfrm>
              <a:off x="3634132" y="5816526"/>
              <a:ext cx="3090400" cy="643018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6" name="Groep 35"/>
            <p:cNvGrpSpPr/>
            <p:nvPr/>
          </p:nvGrpSpPr>
          <p:grpSpPr>
            <a:xfrm>
              <a:off x="3740960" y="6170601"/>
              <a:ext cx="612652" cy="210173"/>
              <a:chOff x="3740960" y="6170601"/>
              <a:chExt cx="612652" cy="210173"/>
            </a:xfrm>
          </p:grpSpPr>
          <p:cxnSp>
            <p:nvCxnSpPr>
              <p:cNvPr id="27" name="Rechte verbindingslijn met pijl 26"/>
              <p:cNvCxnSpPr/>
              <p:nvPr/>
            </p:nvCxnSpPr>
            <p:spPr>
              <a:xfrm flipV="1">
                <a:off x="3740960" y="6170601"/>
                <a:ext cx="165287" cy="19503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met pijl 29"/>
              <p:cNvCxnSpPr/>
              <p:nvPr/>
            </p:nvCxnSpPr>
            <p:spPr>
              <a:xfrm>
                <a:off x="3889133" y="6171177"/>
                <a:ext cx="165418" cy="209597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met pijl 31"/>
              <p:cNvCxnSpPr/>
              <p:nvPr/>
            </p:nvCxnSpPr>
            <p:spPr>
              <a:xfrm flipV="1">
                <a:off x="4038729" y="6185744"/>
                <a:ext cx="165287" cy="19503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met pijl 32"/>
              <p:cNvCxnSpPr/>
              <p:nvPr/>
            </p:nvCxnSpPr>
            <p:spPr>
              <a:xfrm flipH="1" flipV="1">
                <a:off x="4202724" y="6170601"/>
                <a:ext cx="150888" cy="19503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ep 36"/>
            <p:cNvGrpSpPr/>
            <p:nvPr/>
          </p:nvGrpSpPr>
          <p:grpSpPr>
            <a:xfrm>
              <a:off x="3732403" y="6024617"/>
              <a:ext cx="612652" cy="210173"/>
              <a:chOff x="3740960" y="6170601"/>
              <a:chExt cx="612652" cy="210173"/>
            </a:xfrm>
          </p:grpSpPr>
          <p:cxnSp>
            <p:nvCxnSpPr>
              <p:cNvPr id="38" name="Rechte verbindingslijn met pijl 37"/>
              <p:cNvCxnSpPr/>
              <p:nvPr/>
            </p:nvCxnSpPr>
            <p:spPr>
              <a:xfrm flipV="1">
                <a:off x="3740960" y="6170601"/>
                <a:ext cx="165287" cy="19503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chte verbindingslijn met pijl 38"/>
              <p:cNvCxnSpPr/>
              <p:nvPr/>
            </p:nvCxnSpPr>
            <p:spPr>
              <a:xfrm>
                <a:off x="3889133" y="6171177"/>
                <a:ext cx="165418" cy="209597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echte verbindingslijn met pijl 39"/>
              <p:cNvCxnSpPr/>
              <p:nvPr/>
            </p:nvCxnSpPr>
            <p:spPr>
              <a:xfrm flipV="1">
                <a:off x="4038729" y="6185744"/>
                <a:ext cx="165287" cy="19503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met pijl 40"/>
              <p:cNvCxnSpPr/>
              <p:nvPr/>
            </p:nvCxnSpPr>
            <p:spPr>
              <a:xfrm flipH="1" flipV="1">
                <a:off x="4202724" y="6170601"/>
                <a:ext cx="150888" cy="19503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ep 41"/>
            <p:cNvGrpSpPr/>
            <p:nvPr/>
          </p:nvGrpSpPr>
          <p:grpSpPr>
            <a:xfrm>
              <a:off x="3732403" y="5863490"/>
              <a:ext cx="612652" cy="210173"/>
              <a:chOff x="3740960" y="6170601"/>
              <a:chExt cx="612652" cy="210173"/>
            </a:xfrm>
          </p:grpSpPr>
          <p:cxnSp>
            <p:nvCxnSpPr>
              <p:cNvPr id="43" name="Rechte verbindingslijn met pijl 42"/>
              <p:cNvCxnSpPr/>
              <p:nvPr/>
            </p:nvCxnSpPr>
            <p:spPr>
              <a:xfrm flipV="1">
                <a:off x="3740960" y="6170601"/>
                <a:ext cx="165287" cy="19503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met pijl 43"/>
              <p:cNvCxnSpPr/>
              <p:nvPr/>
            </p:nvCxnSpPr>
            <p:spPr>
              <a:xfrm>
                <a:off x="3889133" y="6171177"/>
                <a:ext cx="165418" cy="20959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met pijl 44"/>
              <p:cNvCxnSpPr/>
              <p:nvPr/>
            </p:nvCxnSpPr>
            <p:spPr>
              <a:xfrm flipV="1">
                <a:off x="4038729" y="6185744"/>
                <a:ext cx="165287" cy="19503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met pijl 45"/>
              <p:cNvCxnSpPr/>
              <p:nvPr/>
            </p:nvCxnSpPr>
            <p:spPr>
              <a:xfrm flipH="1" flipV="1">
                <a:off x="4202724" y="6170601"/>
                <a:ext cx="150888" cy="19503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8" name="Afbeelding 4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25866" y="5649249"/>
              <a:ext cx="2024047" cy="1072989"/>
            </a:xfrm>
            <a:prstGeom prst="rect">
              <a:avLst/>
            </a:prstGeom>
          </p:spPr>
        </p:pic>
      </p:grpSp>
      <p:sp>
        <p:nvSpPr>
          <p:cNvPr id="51" name="Rechthoek 50"/>
          <p:cNvSpPr/>
          <p:nvPr/>
        </p:nvSpPr>
        <p:spPr>
          <a:xfrm>
            <a:off x="4506227" y="6114227"/>
            <a:ext cx="87556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400" b="0" cap="none" spc="0" dirty="0" smtClean="0">
                <a:ln w="0"/>
                <a:solidFill>
                  <a:schemeClr val="tx1"/>
                </a:solidFill>
                <a:latin typeface="Agency FB" panose="020B0503020202020204" pitchFamily="34" charset="0"/>
              </a:rPr>
              <a:t>in 2 minuten</a:t>
            </a:r>
            <a:endParaRPr lang="nl-NL" sz="54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52" name="Rechthoek 51"/>
          <p:cNvSpPr/>
          <p:nvPr/>
        </p:nvSpPr>
        <p:spPr>
          <a:xfrm>
            <a:off x="4572475" y="737822"/>
            <a:ext cx="87556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400" b="0" cap="none" spc="0" dirty="0" smtClean="0">
                <a:ln w="0"/>
                <a:solidFill>
                  <a:schemeClr val="tx1"/>
                </a:solidFill>
                <a:latin typeface="Agency FB" panose="020B0503020202020204" pitchFamily="34" charset="0"/>
              </a:rPr>
              <a:t>in 2 minuten</a:t>
            </a:r>
            <a:endParaRPr lang="nl-NL" sz="54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53" name="Ovaal 52"/>
          <p:cNvSpPr/>
          <p:nvPr/>
        </p:nvSpPr>
        <p:spPr>
          <a:xfrm>
            <a:off x="893092" y="5041768"/>
            <a:ext cx="329578" cy="3428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145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/>
          <a:srcRect t="52255"/>
          <a:stretch/>
        </p:blipFill>
        <p:spPr>
          <a:xfrm>
            <a:off x="189550" y="6784410"/>
            <a:ext cx="7178598" cy="2700000"/>
          </a:xfrm>
          <a:prstGeom prst="rect">
            <a:avLst/>
          </a:prstGeom>
        </p:spPr>
      </p:pic>
      <p:grpSp>
        <p:nvGrpSpPr>
          <p:cNvPr id="20" name="Groep 19"/>
          <p:cNvGrpSpPr/>
          <p:nvPr/>
        </p:nvGrpSpPr>
        <p:grpSpPr>
          <a:xfrm>
            <a:off x="637482" y="562271"/>
            <a:ext cx="1729200" cy="1332270"/>
            <a:chOff x="637482" y="562271"/>
            <a:chExt cx="1729200" cy="1332270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3"/>
            <a:srcRect l="4712" t="6635" r="1287"/>
            <a:stretch/>
          </p:blipFill>
          <p:spPr>
            <a:xfrm>
              <a:off x="637482" y="562271"/>
              <a:ext cx="925639" cy="1117189"/>
            </a:xfrm>
            <a:prstGeom prst="rect">
              <a:avLst/>
            </a:prstGeom>
          </p:spPr>
        </p:pic>
        <p:sp>
          <p:nvSpPr>
            <p:cNvPr id="12" name="Ovaal 11"/>
            <p:cNvSpPr/>
            <p:nvPr/>
          </p:nvSpPr>
          <p:spPr>
            <a:xfrm>
              <a:off x="1320800" y="1033929"/>
              <a:ext cx="1045882" cy="8606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/>
          <a:srcRect b="50383"/>
          <a:stretch/>
        </p:blipFill>
        <p:spPr>
          <a:xfrm>
            <a:off x="248397" y="1822555"/>
            <a:ext cx="6907673" cy="2700000"/>
          </a:xfrm>
          <a:prstGeom prst="rect">
            <a:avLst/>
          </a:prstGeom>
        </p:spPr>
      </p:pic>
      <p:grpSp>
        <p:nvGrpSpPr>
          <p:cNvPr id="21" name="Groep 20"/>
          <p:cNvGrpSpPr/>
          <p:nvPr/>
        </p:nvGrpSpPr>
        <p:grpSpPr>
          <a:xfrm>
            <a:off x="141988" y="5481936"/>
            <a:ext cx="1178812" cy="1101579"/>
            <a:chOff x="141988" y="5481936"/>
            <a:chExt cx="1178812" cy="1101579"/>
          </a:xfrm>
        </p:grpSpPr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571" y="5503515"/>
              <a:ext cx="849229" cy="1080000"/>
            </a:xfrm>
            <a:prstGeom prst="rect">
              <a:avLst/>
            </a:prstGeom>
          </p:spPr>
        </p:pic>
        <p:pic>
          <p:nvPicPr>
            <p:cNvPr id="15" name="Afbeelding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988" y="5481936"/>
              <a:ext cx="443662" cy="638803"/>
            </a:xfrm>
            <a:prstGeom prst="rect">
              <a:avLst/>
            </a:prstGeom>
          </p:spPr>
        </p:pic>
      </p:grpSp>
      <p:pic>
        <p:nvPicPr>
          <p:cNvPr id="18" name="Afbeelding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95" y="1605519"/>
            <a:ext cx="6669602" cy="309703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95" y="6522529"/>
            <a:ext cx="6669602" cy="3097036"/>
          </a:xfrm>
          <a:prstGeom prst="rect">
            <a:avLst/>
          </a:prstGeom>
        </p:spPr>
      </p:pic>
      <p:grpSp>
        <p:nvGrpSpPr>
          <p:cNvPr id="43" name="Groep 42"/>
          <p:cNvGrpSpPr/>
          <p:nvPr/>
        </p:nvGrpSpPr>
        <p:grpSpPr>
          <a:xfrm>
            <a:off x="3662097" y="5580480"/>
            <a:ext cx="3330916" cy="1072989"/>
            <a:chOff x="3662097" y="5580480"/>
            <a:chExt cx="3330916" cy="1072989"/>
          </a:xfrm>
        </p:grpSpPr>
        <p:sp>
          <p:nvSpPr>
            <p:cNvPr id="23" name="Rechthoek 22"/>
            <p:cNvSpPr/>
            <p:nvPr/>
          </p:nvSpPr>
          <p:spPr>
            <a:xfrm>
              <a:off x="3662097" y="5744356"/>
              <a:ext cx="3090400" cy="643018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34"/>
            <p:cNvSpPr/>
            <p:nvPr/>
          </p:nvSpPr>
          <p:spPr>
            <a:xfrm>
              <a:off x="3768623" y="5835951"/>
              <a:ext cx="503835" cy="207564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Ovaal 35"/>
            <p:cNvSpPr/>
            <p:nvPr/>
          </p:nvSpPr>
          <p:spPr>
            <a:xfrm>
              <a:off x="3805624" y="6120739"/>
              <a:ext cx="108000" cy="1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Ovaal 36"/>
            <p:cNvSpPr/>
            <p:nvPr/>
          </p:nvSpPr>
          <p:spPr>
            <a:xfrm>
              <a:off x="3966540" y="6120739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Ovaal 37"/>
            <p:cNvSpPr/>
            <p:nvPr/>
          </p:nvSpPr>
          <p:spPr>
            <a:xfrm>
              <a:off x="4139418" y="6120739"/>
              <a:ext cx="108000" cy="108000"/>
            </a:xfrm>
            <a:prstGeom prst="ellips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9" name="Afbeelding 3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68966" y="5580480"/>
              <a:ext cx="2024047" cy="1072989"/>
            </a:xfrm>
            <a:prstGeom prst="rect">
              <a:avLst/>
            </a:prstGeom>
          </p:spPr>
        </p:pic>
      </p:grpSp>
      <p:grpSp>
        <p:nvGrpSpPr>
          <p:cNvPr id="42" name="Groep 41"/>
          <p:cNvGrpSpPr/>
          <p:nvPr/>
        </p:nvGrpSpPr>
        <p:grpSpPr>
          <a:xfrm>
            <a:off x="3662097" y="649118"/>
            <a:ext cx="3330916" cy="1072989"/>
            <a:chOff x="3662097" y="649118"/>
            <a:chExt cx="3330916" cy="1072989"/>
          </a:xfrm>
        </p:grpSpPr>
        <p:sp>
          <p:nvSpPr>
            <p:cNvPr id="22" name="Rechthoek 21"/>
            <p:cNvSpPr/>
            <p:nvPr/>
          </p:nvSpPr>
          <p:spPr>
            <a:xfrm>
              <a:off x="3662097" y="831561"/>
              <a:ext cx="3090400" cy="643018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3"/>
            <p:cNvSpPr/>
            <p:nvPr/>
          </p:nvSpPr>
          <p:spPr>
            <a:xfrm>
              <a:off x="3702233" y="889302"/>
              <a:ext cx="422903" cy="53487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5" name="Groep 24"/>
            <p:cNvGrpSpPr/>
            <p:nvPr/>
          </p:nvGrpSpPr>
          <p:grpSpPr>
            <a:xfrm>
              <a:off x="3771910" y="965022"/>
              <a:ext cx="283548" cy="155843"/>
              <a:chOff x="3740960" y="6170601"/>
              <a:chExt cx="612652" cy="210173"/>
            </a:xfrm>
          </p:grpSpPr>
          <p:cxnSp>
            <p:nvCxnSpPr>
              <p:cNvPr id="26" name="Rechte verbindingslijn met pijl 25"/>
              <p:cNvCxnSpPr/>
              <p:nvPr/>
            </p:nvCxnSpPr>
            <p:spPr>
              <a:xfrm flipV="1">
                <a:off x="3740960" y="6170601"/>
                <a:ext cx="165287" cy="19503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met pijl 26"/>
              <p:cNvCxnSpPr/>
              <p:nvPr/>
            </p:nvCxnSpPr>
            <p:spPr>
              <a:xfrm>
                <a:off x="3889133" y="6171177"/>
                <a:ext cx="165418" cy="20959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met pijl 27"/>
              <p:cNvCxnSpPr/>
              <p:nvPr/>
            </p:nvCxnSpPr>
            <p:spPr>
              <a:xfrm flipV="1">
                <a:off x="4038729" y="6185744"/>
                <a:ext cx="165287" cy="19503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met pijl 28"/>
              <p:cNvCxnSpPr/>
              <p:nvPr/>
            </p:nvCxnSpPr>
            <p:spPr>
              <a:xfrm flipH="1" flipV="1">
                <a:off x="4202724" y="6170601"/>
                <a:ext cx="150888" cy="19503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ep 29"/>
            <p:cNvGrpSpPr/>
            <p:nvPr/>
          </p:nvGrpSpPr>
          <p:grpSpPr>
            <a:xfrm>
              <a:off x="3726039" y="1163160"/>
              <a:ext cx="367370" cy="132293"/>
              <a:chOff x="3740960" y="6170601"/>
              <a:chExt cx="612652" cy="210173"/>
            </a:xfrm>
          </p:grpSpPr>
          <p:cxnSp>
            <p:nvCxnSpPr>
              <p:cNvPr id="31" name="Rechte verbindingslijn met pijl 30"/>
              <p:cNvCxnSpPr/>
              <p:nvPr/>
            </p:nvCxnSpPr>
            <p:spPr>
              <a:xfrm flipV="1">
                <a:off x="3740960" y="6170601"/>
                <a:ext cx="165287" cy="19503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met pijl 31"/>
              <p:cNvCxnSpPr/>
              <p:nvPr/>
            </p:nvCxnSpPr>
            <p:spPr>
              <a:xfrm>
                <a:off x="3889133" y="6171177"/>
                <a:ext cx="165418" cy="20959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met pijl 32"/>
              <p:cNvCxnSpPr/>
              <p:nvPr/>
            </p:nvCxnSpPr>
            <p:spPr>
              <a:xfrm flipV="1">
                <a:off x="4038729" y="6185744"/>
                <a:ext cx="165287" cy="19503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met pijl 33"/>
              <p:cNvCxnSpPr/>
              <p:nvPr/>
            </p:nvCxnSpPr>
            <p:spPr>
              <a:xfrm flipH="1" flipV="1">
                <a:off x="4202724" y="6170601"/>
                <a:ext cx="150888" cy="19503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0" name="Afbeelding 3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68966" y="649118"/>
              <a:ext cx="2024047" cy="1072989"/>
            </a:xfrm>
            <a:prstGeom prst="rect">
              <a:avLst/>
            </a:prstGeom>
          </p:spPr>
        </p:pic>
      </p:grpSp>
      <p:sp>
        <p:nvSpPr>
          <p:cNvPr id="45" name="Rechthoek 44"/>
          <p:cNvSpPr/>
          <p:nvPr/>
        </p:nvSpPr>
        <p:spPr>
          <a:xfrm>
            <a:off x="4505848" y="6041290"/>
            <a:ext cx="87556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400" b="0" cap="none" spc="0" dirty="0" smtClean="0">
                <a:ln w="0"/>
                <a:solidFill>
                  <a:schemeClr val="tx1"/>
                </a:solidFill>
                <a:latin typeface="Agency FB" panose="020B0503020202020204" pitchFamily="34" charset="0"/>
              </a:rPr>
              <a:t>in 2 minuten</a:t>
            </a:r>
            <a:endParaRPr lang="nl-NL" sz="54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46" name="Afbeelding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0016" y="1096593"/>
            <a:ext cx="87790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7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28" y="412571"/>
            <a:ext cx="771302" cy="1083763"/>
          </a:xfrm>
          <a:prstGeom prst="rect">
            <a:avLst/>
          </a:prstGeom>
        </p:spPr>
      </p:pic>
      <p:pic>
        <p:nvPicPr>
          <p:cNvPr id="4" name="Picture 2" descr="Afbeeldingsresultaat voor cute robots set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7956" r="71579" b="50843"/>
          <a:stretch/>
        </p:blipFill>
        <p:spPr bwMode="auto">
          <a:xfrm>
            <a:off x="291655" y="5535673"/>
            <a:ext cx="884282" cy="111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034" y="4998453"/>
            <a:ext cx="600562" cy="93618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54" y="1786964"/>
            <a:ext cx="513142" cy="23959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5"/>
          <a:srcRect l="20953" t="43041" r="27607" b="25579"/>
          <a:stretch/>
        </p:blipFill>
        <p:spPr>
          <a:xfrm>
            <a:off x="73762" y="6829899"/>
            <a:ext cx="6638923" cy="270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/>
          <a:srcRect l="20953" t="9674" r="27607" b="59227"/>
          <a:stretch/>
        </p:blipFill>
        <p:spPr>
          <a:xfrm>
            <a:off x="159012" y="1588335"/>
            <a:ext cx="6698988" cy="27000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78" y="6581320"/>
            <a:ext cx="6669602" cy="3097036"/>
          </a:xfrm>
          <a:prstGeom prst="rect">
            <a:avLst/>
          </a:prstGeom>
        </p:spPr>
      </p:pic>
      <p:sp>
        <p:nvSpPr>
          <p:cNvPr id="13" name="Ovaal 12"/>
          <p:cNvSpPr/>
          <p:nvPr/>
        </p:nvSpPr>
        <p:spPr>
          <a:xfrm>
            <a:off x="1042114" y="5427691"/>
            <a:ext cx="272616" cy="2485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1127245" y="5934634"/>
            <a:ext cx="272616" cy="2485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377553" y="1339757"/>
            <a:ext cx="272616" cy="2485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78" y="1425604"/>
            <a:ext cx="6669602" cy="3097036"/>
          </a:xfrm>
          <a:prstGeom prst="rect">
            <a:avLst/>
          </a:prstGeom>
        </p:spPr>
      </p:pic>
      <p:cxnSp>
        <p:nvCxnSpPr>
          <p:cNvPr id="28" name="Rechte verbindingslijn 27"/>
          <p:cNvCxnSpPr/>
          <p:nvPr/>
        </p:nvCxnSpPr>
        <p:spPr>
          <a:xfrm flipH="1">
            <a:off x="4013324" y="1011503"/>
            <a:ext cx="13951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ep 36"/>
          <p:cNvGrpSpPr/>
          <p:nvPr/>
        </p:nvGrpSpPr>
        <p:grpSpPr>
          <a:xfrm>
            <a:off x="3679080" y="469345"/>
            <a:ext cx="3308941" cy="1072989"/>
            <a:chOff x="3679080" y="469345"/>
            <a:chExt cx="3308941" cy="1072989"/>
          </a:xfrm>
        </p:grpSpPr>
        <p:sp>
          <p:nvSpPr>
            <p:cNvPr id="16" name="Rechthoek 15"/>
            <p:cNvSpPr/>
            <p:nvPr/>
          </p:nvSpPr>
          <p:spPr>
            <a:xfrm>
              <a:off x="3679080" y="651570"/>
              <a:ext cx="3090400" cy="643018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Afbeelding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79512" y="1095834"/>
              <a:ext cx="121931" cy="121931"/>
            </a:xfrm>
            <a:prstGeom prst="rect">
              <a:avLst/>
            </a:prstGeom>
          </p:spPr>
        </p:pic>
        <p:sp>
          <p:nvSpPr>
            <p:cNvPr id="20" name="Ovaal 19"/>
            <p:cNvSpPr/>
            <p:nvPr/>
          </p:nvSpPr>
          <p:spPr>
            <a:xfrm>
              <a:off x="3786477" y="925690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Ovaal 20"/>
            <p:cNvSpPr/>
            <p:nvPr/>
          </p:nvSpPr>
          <p:spPr>
            <a:xfrm>
              <a:off x="3786477" y="730344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21"/>
            <p:cNvSpPr/>
            <p:nvPr/>
          </p:nvSpPr>
          <p:spPr>
            <a:xfrm flipH="1">
              <a:off x="4008840" y="730345"/>
              <a:ext cx="156294" cy="487420"/>
            </a:xfrm>
            <a:prstGeom prst="rect">
              <a:avLst/>
            </a:prstGeom>
            <a:solidFill>
              <a:srgbClr val="9FE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4" name="Rechte verbindingslijn 23"/>
            <p:cNvCxnSpPr/>
            <p:nvPr/>
          </p:nvCxnSpPr>
          <p:spPr>
            <a:xfrm flipH="1">
              <a:off x="4008840" y="838344"/>
              <a:ext cx="156294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/>
            <p:cNvCxnSpPr/>
            <p:nvPr/>
          </p:nvCxnSpPr>
          <p:spPr>
            <a:xfrm flipH="1">
              <a:off x="4008840" y="925690"/>
              <a:ext cx="144000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/>
            <p:cNvCxnSpPr/>
            <p:nvPr/>
          </p:nvCxnSpPr>
          <p:spPr>
            <a:xfrm flipH="1">
              <a:off x="4008840" y="1095834"/>
              <a:ext cx="139516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63974" y="469345"/>
              <a:ext cx="2024047" cy="1072989"/>
            </a:xfrm>
            <a:prstGeom prst="rect">
              <a:avLst/>
            </a:prstGeom>
          </p:spPr>
        </p:pic>
      </p:grpSp>
      <p:grpSp>
        <p:nvGrpSpPr>
          <p:cNvPr id="38" name="Groep 37"/>
          <p:cNvGrpSpPr/>
          <p:nvPr/>
        </p:nvGrpSpPr>
        <p:grpSpPr>
          <a:xfrm>
            <a:off x="3622285" y="5659743"/>
            <a:ext cx="3274670" cy="1072989"/>
            <a:chOff x="3622285" y="5659743"/>
            <a:chExt cx="3274670" cy="1072989"/>
          </a:xfrm>
        </p:grpSpPr>
        <p:sp>
          <p:nvSpPr>
            <p:cNvPr id="17" name="Rechthoek 16"/>
            <p:cNvSpPr/>
            <p:nvPr/>
          </p:nvSpPr>
          <p:spPr>
            <a:xfrm>
              <a:off x="3622285" y="5814013"/>
              <a:ext cx="3090400" cy="643018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Ovaal 18"/>
            <p:cNvSpPr/>
            <p:nvPr/>
          </p:nvSpPr>
          <p:spPr>
            <a:xfrm>
              <a:off x="3779512" y="6135522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Ovaal 29"/>
            <p:cNvSpPr/>
            <p:nvPr/>
          </p:nvSpPr>
          <p:spPr>
            <a:xfrm>
              <a:off x="4086987" y="6135522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Ovaal 30"/>
            <p:cNvSpPr/>
            <p:nvPr/>
          </p:nvSpPr>
          <p:spPr>
            <a:xfrm>
              <a:off x="3815512" y="6171452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Ovaal 32"/>
            <p:cNvSpPr/>
            <p:nvPr/>
          </p:nvSpPr>
          <p:spPr>
            <a:xfrm>
              <a:off x="4122987" y="6171452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Ovaal 33"/>
            <p:cNvSpPr/>
            <p:nvPr/>
          </p:nvSpPr>
          <p:spPr>
            <a:xfrm>
              <a:off x="3973130" y="5998772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6" name="Afbeelding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72908" y="5659743"/>
              <a:ext cx="2024047" cy="1072989"/>
            </a:xfrm>
            <a:prstGeom prst="rect">
              <a:avLst/>
            </a:prstGeom>
          </p:spPr>
        </p:pic>
      </p:grpSp>
      <p:sp>
        <p:nvSpPr>
          <p:cNvPr id="39" name="Rechthoek 38"/>
          <p:cNvSpPr/>
          <p:nvPr/>
        </p:nvSpPr>
        <p:spPr>
          <a:xfrm>
            <a:off x="4435127" y="6104089"/>
            <a:ext cx="87556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400" b="0" cap="none" spc="0" dirty="0" smtClean="0">
                <a:ln w="0"/>
                <a:solidFill>
                  <a:schemeClr val="tx1"/>
                </a:solidFill>
                <a:latin typeface="Agency FB" panose="020B0503020202020204" pitchFamily="34" charset="0"/>
              </a:rPr>
              <a:t>in 2 minuten</a:t>
            </a:r>
            <a:endParaRPr lang="nl-NL" sz="54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40" name="Rechthoek 39"/>
          <p:cNvSpPr/>
          <p:nvPr/>
        </p:nvSpPr>
        <p:spPr>
          <a:xfrm>
            <a:off x="4509415" y="917938"/>
            <a:ext cx="87556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400" b="0" cap="none" spc="0" dirty="0" smtClean="0">
                <a:ln w="0"/>
                <a:solidFill>
                  <a:schemeClr val="tx1"/>
                </a:solidFill>
                <a:latin typeface="Agency FB" panose="020B0503020202020204" pitchFamily="34" charset="0"/>
              </a:rPr>
              <a:t>in 2 minuten</a:t>
            </a:r>
            <a:endParaRPr lang="nl-NL" sz="54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01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/>
          <a:srcRect l="18438" t="50153" r="23142" b="16545"/>
          <a:stretch/>
        </p:blipFill>
        <p:spPr>
          <a:xfrm>
            <a:off x="111238" y="6798044"/>
            <a:ext cx="7104661" cy="270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/>
          <a:srcRect b="52427"/>
          <a:stretch/>
        </p:blipFill>
        <p:spPr>
          <a:xfrm>
            <a:off x="89402" y="1471823"/>
            <a:ext cx="7126497" cy="2700000"/>
          </a:xfrm>
          <a:prstGeom prst="rect">
            <a:avLst/>
          </a:prstGeom>
        </p:spPr>
      </p:pic>
      <p:pic>
        <p:nvPicPr>
          <p:cNvPr id="5" name="Picture 2" descr="Afbeeldingsresultaat voor cute robots set carto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2" t="7427" r="4842" b="46781"/>
          <a:stretch/>
        </p:blipFill>
        <p:spPr bwMode="auto">
          <a:xfrm rot="21313827">
            <a:off x="440005" y="5612250"/>
            <a:ext cx="750566" cy="11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15573"/>
            <a:ext cx="600562" cy="936181"/>
          </a:xfrm>
          <a:prstGeom prst="rect">
            <a:avLst/>
          </a:prstGeom>
        </p:spPr>
      </p:pic>
      <p:pic>
        <p:nvPicPr>
          <p:cNvPr id="7" name="Picture 2" descr="Afbeeldingsresultaat voor cute robots set carto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t="48237" r="72437"/>
          <a:stretch/>
        </p:blipFill>
        <p:spPr bwMode="auto">
          <a:xfrm rot="21403350">
            <a:off x="503822" y="225326"/>
            <a:ext cx="653949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al 9"/>
          <p:cNvSpPr/>
          <p:nvPr/>
        </p:nvSpPr>
        <p:spPr>
          <a:xfrm>
            <a:off x="295334" y="5582952"/>
            <a:ext cx="277563" cy="3621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38" y="6629242"/>
            <a:ext cx="6669602" cy="3097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38" y="1273913"/>
            <a:ext cx="6669602" cy="3097036"/>
          </a:xfrm>
          <a:prstGeom prst="rect">
            <a:avLst/>
          </a:prstGeom>
        </p:spPr>
      </p:pic>
      <p:grpSp>
        <p:nvGrpSpPr>
          <p:cNvPr id="37" name="Groep 36"/>
          <p:cNvGrpSpPr/>
          <p:nvPr/>
        </p:nvGrpSpPr>
        <p:grpSpPr>
          <a:xfrm>
            <a:off x="3652650" y="5812066"/>
            <a:ext cx="3133768" cy="707886"/>
            <a:chOff x="3652650" y="5812066"/>
            <a:chExt cx="3133768" cy="707886"/>
          </a:xfrm>
        </p:grpSpPr>
        <p:sp>
          <p:nvSpPr>
            <p:cNvPr id="27" name="Rechthoek 26"/>
            <p:cNvSpPr/>
            <p:nvPr/>
          </p:nvSpPr>
          <p:spPr>
            <a:xfrm>
              <a:off x="3740076" y="5938523"/>
              <a:ext cx="253513" cy="197099"/>
            </a:xfrm>
            <a:prstGeom prst="rect">
              <a:avLst/>
            </a:prstGeom>
            <a:solidFill>
              <a:srgbClr val="9FEDFF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6" name="Groep 35"/>
            <p:cNvGrpSpPr/>
            <p:nvPr/>
          </p:nvGrpSpPr>
          <p:grpSpPr>
            <a:xfrm>
              <a:off x="3652650" y="5812066"/>
              <a:ext cx="3133768" cy="707886"/>
              <a:chOff x="3652650" y="5812066"/>
              <a:chExt cx="3133768" cy="707886"/>
            </a:xfrm>
          </p:grpSpPr>
          <p:sp>
            <p:nvSpPr>
              <p:cNvPr id="14" name="Rechthoek 13"/>
              <p:cNvSpPr/>
              <p:nvPr/>
            </p:nvSpPr>
            <p:spPr>
              <a:xfrm>
                <a:off x="3652650" y="5868989"/>
                <a:ext cx="3090400" cy="643018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" name="Ovaal 21"/>
              <p:cNvSpPr/>
              <p:nvPr/>
            </p:nvSpPr>
            <p:spPr>
              <a:xfrm>
                <a:off x="3741589" y="6179149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Ovaal 23"/>
              <p:cNvSpPr/>
              <p:nvPr/>
            </p:nvSpPr>
            <p:spPr>
              <a:xfrm>
                <a:off x="3888598" y="6330676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5" name="Ovaal 24"/>
              <p:cNvSpPr/>
              <p:nvPr/>
            </p:nvSpPr>
            <p:spPr>
              <a:xfrm>
                <a:off x="3885589" y="6180816"/>
                <a:ext cx="108000" cy="108000"/>
              </a:xfrm>
              <a:prstGeom prst="ellipse">
                <a:avLst/>
              </a:prstGeom>
              <a:solidFill>
                <a:srgbClr val="66FF33"/>
              </a:solidFill>
              <a:ln>
                <a:solidFill>
                  <a:srgbClr val="66FF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6" name="Ovaal 25"/>
              <p:cNvSpPr/>
              <p:nvPr/>
            </p:nvSpPr>
            <p:spPr>
              <a:xfrm>
                <a:off x="3741589" y="6330676"/>
                <a:ext cx="108000" cy="108000"/>
              </a:xfrm>
              <a:prstGeom prst="ellipse">
                <a:avLst/>
              </a:prstGeom>
              <a:solidFill>
                <a:srgbClr val="66FF33"/>
              </a:solidFill>
              <a:ln>
                <a:solidFill>
                  <a:srgbClr val="66FF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28" name="Groep 27"/>
              <p:cNvGrpSpPr/>
              <p:nvPr/>
            </p:nvGrpSpPr>
            <p:grpSpPr>
              <a:xfrm>
                <a:off x="3766963" y="6005876"/>
                <a:ext cx="179235" cy="96566"/>
                <a:chOff x="3740960" y="6170601"/>
                <a:chExt cx="612652" cy="210173"/>
              </a:xfrm>
            </p:grpSpPr>
            <p:cxnSp>
              <p:nvCxnSpPr>
                <p:cNvPr id="29" name="Rechte verbindingslijn met pijl 28"/>
                <p:cNvCxnSpPr/>
                <p:nvPr/>
              </p:nvCxnSpPr>
              <p:spPr>
                <a:xfrm flipV="1">
                  <a:off x="3740960" y="6170601"/>
                  <a:ext cx="165287" cy="19503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Rechte verbindingslijn met pijl 29"/>
                <p:cNvCxnSpPr/>
                <p:nvPr/>
              </p:nvCxnSpPr>
              <p:spPr>
                <a:xfrm>
                  <a:off x="3889133" y="6171177"/>
                  <a:ext cx="165418" cy="20959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Rechte verbindingslijn met pijl 30"/>
                <p:cNvCxnSpPr/>
                <p:nvPr/>
              </p:nvCxnSpPr>
              <p:spPr>
                <a:xfrm flipV="1">
                  <a:off x="4038729" y="6185744"/>
                  <a:ext cx="165287" cy="19503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Rechte verbindingslijn met pijl 31"/>
                <p:cNvCxnSpPr/>
                <p:nvPr/>
              </p:nvCxnSpPr>
              <p:spPr>
                <a:xfrm flipH="1" flipV="1">
                  <a:off x="4202724" y="6170601"/>
                  <a:ext cx="150888" cy="19503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Rechthoek 32"/>
              <p:cNvSpPr/>
              <p:nvPr/>
            </p:nvSpPr>
            <p:spPr>
              <a:xfrm>
                <a:off x="4761064" y="5812066"/>
                <a:ext cx="2025354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nl-NL" sz="4000" b="0" cap="none" spc="0" dirty="0" smtClean="0">
                    <a:ln w="0"/>
                    <a:solidFill>
                      <a:schemeClr val="tx1"/>
                    </a:solidFill>
                    <a:latin typeface="Agency FB" panose="020B0503020202020204" pitchFamily="34" charset="0"/>
                  </a:rPr>
                  <a:t>……goed</a:t>
                </a:r>
                <a:endParaRPr lang="nl-NL" sz="5400" b="0" cap="none" spc="0" dirty="0">
                  <a:ln w="0"/>
                  <a:solidFill>
                    <a:schemeClr val="tx1"/>
                  </a:solidFill>
                  <a:latin typeface="Agency FB" panose="020B0503020202020204" pitchFamily="34" charset="0"/>
                </a:endParaRPr>
              </a:p>
            </p:txBody>
          </p:sp>
        </p:grpSp>
      </p:grpSp>
      <p:grpSp>
        <p:nvGrpSpPr>
          <p:cNvPr id="38" name="Groep 37"/>
          <p:cNvGrpSpPr/>
          <p:nvPr/>
        </p:nvGrpSpPr>
        <p:grpSpPr>
          <a:xfrm>
            <a:off x="3652650" y="371118"/>
            <a:ext cx="3233339" cy="1072989"/>
            <a:chOff x="3652650" y="371118"/>
            <a:chExt cx="3233339" cy="1072989"/>
          </a:xfrm>
        </p:grpSpPr>
        <p:sp>
          <p:nvSpPr>
            <p:cNvPr id="13" name="Rechthoek 12"/>
            <p:cNvSpPr/>
            <p:nvPr/>
          </p:nvSpPr>
          <p:spPr>
            <a:xfrm>
              <a:off x="3652650" y="531940"/>
              <a:ext cx="3090400" cy="643018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Ovaal 16"/>
            <p:cNvSpPr/>
            <p:nvPr/>
          </p:nvSpPr>
          <p:spPr>
            <a:xfrm>
              <a:off x="3795589" y="642766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Ovaal 17"/>
            <p:cNvSpPr/>
            <p:nvPr/>
          </p:nvSpPr>
          <p:spPr>
            <a:xfrm>
              <a:off x="4033051" y="894678"/>
              <a:ext cx="180000" cy="180000"/>
            </a:xfrm>
            <a:prstGeom prst="ellipse">
              <a:avLst/>
            </a:prstGeom>
            <a:solidFill>
              <a:srgbClr val="00CCFF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Ovaal 18"/>
            <p:cNvSpPr/>
            <p:nvPr/>
          </p:nvSpPr>
          <p:spPr>
            <a:xfrm>
              <a:off x="4064528" y="666444"/>
              <a:ext cx="144000" cy="144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Ovaal 19"/>
            <p:cNvSpPr/>
            <p:nvPr/>
          </p:nvSpPr>
          <p:spPr>
            <a:xfrm>
              <a:off x="3806255" y="901126"/>
              <a:ext cx="144000" cy="144000"/>
            </a:xfrm>
            <a:prstGeom prst="ellips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61942" y="371118"/>
              <a:ext cx="2024047" cy="1072989"/>
            </a:xfrm>
            <a:prstGeom prst="rect">
              <a:avLst/>
            </a:prstGeom>
          </p:spPr>
        </p:pic>
      </p:grpSp>
      <p:sp>
        <p:nvSpPr>
          <p:cNvPr id="39" name="Rechthoek 38"/>
          <p:cNvSpPr/>
          <p:nvPr/>
        </p:nvSpPr>
        <p:spPr>
          <a:xfrm>
            <a:off x="4272478" y="6155782"/>
            <a:ext cx="87556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400" b="0" cap="none" spc="0" dirty="0" smtClean="0">
                <a:ln w="0"/>
                <a:solidFill>
                  <a:schemeClr val="tx1"/>
                </a:solidFill>
                <a:latin typeface="Agency FB" panose="020B0503020202020204" pitchFamily="34" charset="0"/>
              </a:rPr>
              <a:t>in 2 minuten</a:t>
            </a:r>
            <a:endParaRPr lang="nl-NL" sz="54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40" name="Rechthoek 39"/>
          <p:cNvSpPr/>
          <p:nvPr/>
        </p:nvSpPr>
        <p:spPr>
          <a:xfrm>
            <a:off x="4355990" y="822766"/>
            <a:ext cx="87556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400" b="0" cap="none" spc="0" dirty="0" smtClean="0">
                <a:ln w="0"/>
                <a:solidFill>
                  <a:schemeClr val="tx1"/>
                </a:solidFill>
                <a:latin typeface="Agency FB" panose="020B0503020202020204" pitchFamily="34" charset="0"/>
              </a:rPr>
              <a:t>in 2 minuten</a:t>
            </a:r>
            <a:endParaRPr lang="nl-NL" sz="54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46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1" y="5275588"/>
            <a:ext cx="1079880" cy="1353449"/>
          </a:xfrm>
          <a:prstGeom prst="rect">
            <a:avLst/>
          </a:prstGeom>
        </p:spPr>
      </p:pic>
      <p:grpSp>
        <p:nvGrpSpPr>
          <p:cNvPr id="6" name="Groep 5"/>
          <p:cNvGrpSpPr/>
          <p:nvPr/>
        </p:nvGrpSpPr>
        <p:grpSpPr>
          <a:xfrm>
            <a:off x="318051" y="354429"/>
            <a:ext cx="937119" cy="940498"/>
            <a:chOff x="318051" y="354429"/>
            <a:chExt cx="1642142" cy="1524132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33" y="354429"/>
              <a:ext cx="1475360" cy="1524132"/>
            </a:xfrm>
            <a:prstGeom prst="rect">
              <a:avLst/>
            </a:prstGeom>
          </p:spPr>
        </p:pic>
        <p:sp>
          <p:nvSpPr>
            <p:cNvPr id="5" name="Ovaal 4"/>
            <p:cNvSpPr/>
            <p:nvPr/>
          </p:nvSpPr>
          <p:spPr>
            <a:xfrm>
              <a:off x="318051" y="1003851"/>
              <a:ext cx="496957" cy="6410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/>
          <a:srcRect l="21082" t="48521" r="26821" b="20346"/>
          <a:stretch/>
        </p:blipFill>
        <p:spPr>
          <a:xfrm>
            <a:off x="80924" y="6828559"/>
            <a:ext cx="6777076" cy="270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5"/>
          <a:srcRect b="51041"/>
          <a:stretch/>
        </p:blipFill>
        <p:spPr>
          <a:xfrm>
            <a:off x="94396" y="1351988"/>
            <a:ext cx="6635130" cy="2700000"/>
          </a:xfrm>
          <a:prstGeom prst="rect">
            <a:avLst/>
          </a:prstGeom>
        </p:spPr>
      </p:pic>
      <p:sp>
        <p:nvSpPr>
          <p:cNvPr id="13" name="Rechthoek 12"/>
          <p:cNvSpPr/>
          <p:nvPr/>
        </p:nvSpPr>
        <p:spPr>
          <a:xfrm>
            <a:off x="81961" y="6548660"/>
            <a:ext cx="6660000" cy="3096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96" y="1135180"/>
            <a:ext cx="6700085" cy="3133616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2852" y="208310"/>
            <a:ext cx="3365284" cy="107298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3250" y="5615620"/>
            <a:ext cx="3334801" cy="1072989"/>
          </a:xfrm>
          <a:prstGeom prst="rect">
            <a:avLst/>
          </a:prstGeom>
        </p:spPr>
      </p:pic>
      <p:sp>
        <p:nvSpPr>
          <p:cNvPr id="17" name="Rechthoek 16"/>
          <p:cNvSpPr/>
          <p:nvPr/>
        </p:nvSpPr>
        <p:spPr>
          <a:xfrm>
            <a:off x="4462167" y="6061492"/>
            <a:ext cx="87556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400" b="0" cap="none" spc="0" dirty="0" smtClean="0">
                <a:ln w="0"/>
                <a:solidFill>
                  <a:schemeClr val="tx1"/>
                </a:solidFill>
                <a:latin typeface="Agency FB" panose="020B0503020202020204" pitchFamily="34" charset="0"/>
              </a:rPr>
              <a:t>in 2 minuten</a:t>
            </a:r>
            <a:endParaRPr lang="nl-NL" sz="54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4517774" y="655551"/>
            <a:ext cx="87556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400" b="0" cap="none" spc="0" dirty="0" smtClean="0">
                <a:ln w="0"/>
                <a:solidFill>
                  <a:schemeClr val="tx1"/>
                </a:solidFill>
                <a:latin typeface="Agency FB" panose="020B0503020202020204" pitchFamily="34" charset="0"/>
              </a:rPr>
              <a:t>in 2 minuten</a:t>
            </a:r>
            <a:endParaRPr lang="nl-NL" sz="54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2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/>
          <p:cNvGrpSpPr/>
          <p:nvPr/>
        </p:nvGrpSpPr>
        <p:grpSpPr>
          <a:xfrm>
            <a:off x="0" y="185595"/>
            <a:ext cx="1178812" cy="1101579"/>
            <a:chOff x="141988" y="5481936"/>
            <a:chExt cx="1178812" cy="1101579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571" y="5503515"/>
              <a:ext cx="849229" cy="1080000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988" y="5481936"/>
              <a:ext cx="443662" cy="638803"/>
            </a:xfrm>
            <a:prstGeom prst="rect">
              <a:avLst/>
            </a:prstGeom>
          </p:spPr>
        </p:pic>
      </p:grp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t="52104"/>
          <a:stretch/>
        </p:blipFill>
        <p:spPr>
          <a:xfrm>
            <a:off x="110585" y="6991467"/>
            <a:ext cx="6750816" cy="270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5"/>
          <a:srcRect l="20930" t="12295" r="27464" b="56363"/>
          <a:stretch/>
        </p:blipFill>
        <p:spPr>
          <a:xfrm>
            <a:off x="110585" y="1427750"/>
            <a:ext cx="6668456" cy="270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423" y="5471204"/>
            <a:ext cx="920576" cy="1121761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56" y="1204993"/>
            <a:ext cx="6700085" cy="3133616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927735" y="6104668"/>
            <a:ext cx="380527" cy="4531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70" y="6557851"/>
            <a:ext cx="6700085" cy="313361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6988" y="5637326"/>
            <a:ext cx="3346994" cy="107298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8077" y="315091"/>
            <a:ext cx="3346994" cy="1072989"/>
          </a:xfrm>
          <a:prstGeom prst="rect">
            <a:avLst/>
          </a:prstGeom>
        </p:spPr>
      </p:pic>
      <p:sp>
        <p:nvSpPr>
          <p:cNvPr id="14" name="Rechthoek 13"/>
          <p:cNvSpPr/>
          <p:nvPr/>
        </p:nvSpPr>
        <p:spPr>
          <a:xfrm>
            <a:off x="4505941" y="6104668"/>
            <a:ext cx="87556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400" b="0" cap="none" spc="0" dirty="0" smtClean="0">
                <a:ln w="0"/>
                <a:solidFill>
                  <a:schemeClr val="tx1"/>
                </a:solidFill>
                <a:latin typeface="Agency FB" panose="020B0503020202020204" pitchFamily="34" charset="0"/>
              </a:rPr>
              <a:t>in 2 minuten</a:t>
            </a:r>
            <a:endParaRPr lang="nl-NL" sz="54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4471858" y="766834"/>
            <a:ext cx="87556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400" b="0" cap="none" spc="0" dirty="0" smtClean="0">
                <a:ln w="0"/>
                <a:solidFill>
                  <a:schemeClr val="tx1"/>
                </a:solidFill>
                <a:latin typeface="Agency FB" panose="020B0503020202020204" pitchFamily="34" charset="0"/>
              </a:rPr>
              <a:t>in 2 minuten</a:t>
            </a:r>
            <a:endParaRPr lang="nl-NL" sz="54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56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/>
          <a:srcRect l="21561" t="28722" r="27183" b="39935"/>
          <a:stretch/>
        </p:blipFill>
        <p:spPr>
          <a:xfrm>
            <a:off x="117422" y="1472859"/>
            <a:ext cx="6623153" cy="2700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37" y="5562097"/>
            <a:ext cx="883997" cy="112176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90" y="333363"/>
            <a:ext cx="774259" cy="107908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7" y="6622562"/>
            <a:ext cx="6700085" cy="3133616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1031385" y="5350196"/>
            <a:ext cx="352129" cy="3862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355343" y="1159763"/>
            <a:ext cx="249898" cy="27072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553" y="5840080"/>
            <a:ext cx="365792" cy="39627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7"/>
          <a:srcRect t="50953"/>
          <a:stretch/>
        </p:blipFill>
        <p:spPr>
          <a:xfrm>
            <a:off x="232868" y="6804678"/>
            <a:ext cx="6485991" cy="27000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014" y="428659"/>
            <a:ext cx="3322608" cy="107298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7014" y="5736403"/>
            <a:ext cx="3292125" cy="107298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7" y="1348775"/>
            <a:ext cx="6700085" cy="3133616"/>
          </a:xfrm>
          <a:prstGeom prst="rect">
            <a:avLst/>
          </a:prstGeom>
        </p:spPr>
      </p:pic>
      <p:sp>
        <p:nvSpPr>
          <p:cNvPr id="14" name="Rechthoek 13"/>
          <p:cNvSpPr/>
          <p:nvPr/>
        </p:nvSpPr>
        <p:spPr>
          <a:xfrm>
            <a:off x="4457304" y="882446"/>
            <a:ext cx="87556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400" b="0" cap="none" spc="0" dirty="0" smtClean="0">
                <a:ln w="0"/>
                <a:solidFill>
                  <a:schemeClr val="tx1"/>
                </a:solidFill>
                <a:latin typeface="Agency FB" panose="020B0503020202020204" pitchFamily="34" charset="0"/>
              </a:rPr>
              <a:t>in 2 minuten</a:t>
            </a:r>
            <a:endParaRPr lang="nl-NL" sz="54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7304" y="6182069"/>
            <a:ext cx="87790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3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69" y="327392"/>
            <a:ext cx="725487" cy="11522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55" y="1383026"/>
            <a:ext cx="6700085" cy="3133616"/>
          </a:xfrm>
          <a:prstGeom prst="rect">
            <a:avLst/>
          </a:prstGeom>
        </p:spPr>
      </p:pic>
      <p:grpSp>
        <p:nvGrpSpPr>
          <p:cNvPr id="12" name="Groep 11"/>
          <p:cNvGrpSpPr/>
          <p:nvPr/>
        </p:nvGrpSpPr>
        <p:grpSpPr>
          <a:xfrm>
            <a:off x="195356" y="5537711"/>
            <a:ext cx="993664" cy="1170533"/>
            <a:chOff x="195356" y="5537711"/>
            <a:chExt cx="993664" cy="1170533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603" y="5537711"/>
              <a:ext cx="847417" cy="1170533"/>
            </a:xfrm>
            <a:prstGeom prst="rect">
              <a:avLst/>
            </a:prstGeom>
          </p:spPr>
        </p:pic>
        <p:sp>
          <p:nvSpPr>
            <p:cNvPr id="6" name="Ovaal 5"/>
            <p:cNvSpPr/>
            <p:nvPr/>
          </p:nvSpPr>
          <p:spPr>
            <a:xfrm>
              <a:off x="195356" y="5537711"/>
              <a:ext cx="292494" cy="433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/>
          <a:srcRect l="20770" t="16737" r="28536" b="51183"/>
          <a:stretch/>
        </p:blipFill>
        <p:spPr>
          <a:xfrm>
            <a:off x="195356" y="1614701"/>
            <a:ext cx="6400330" cy="270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5"/>
          <a:srcRect l="20770" t="50517" r="28536" b="18999"/>
          <a:stretch/>
        </p:blipFill>
        <p:spPr>
          <a:xfrm>
            <a:off x="0" y="6845996"/>
            <a:ext cx="6735252" cy="270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8" y="6629188"/>
            <a:ext cx="6700085" cy="3133616"/>
          </a:xfrm>
          <a:prstGeom prst="rect">
            <a:avLst/>
          </a:prstGeom>
        </p:spPr>
      </p:pic>
      <p:grpSp>
        <p:nvGrpSpPr>
          <p:cNvPr id="15" name="Groep 14"/>
          <p:cNvGrpSpPr/>
          <p:nvPr/>
        </p:nvGrpSpPr>
        <p:grpSpPr>
          <a:xfrm>
            <a:off x="3655535" y="5704131"/>
            <a:ext cx="3151905" cy="1072989"/>
            <a:chOff x="3655535" y="5704131"/>
            <a:chExt cx="3151905" cy="1072989"/>
          </a:xfrm>
        </p:grpSpPr>
        <p:sp>
          <p:nvSpPr>
            <p:cNvPr id="14" name="Rechthoek 13"/>
            <p:cNvSpPr/>
            <p:nvPr/>
          </p:nvSpPr>
          <p:spPr>
            <a:xfrm>
              <a:off x="3740076" y="5971329"/>
              <a:ext cx="253513" cy="164293"/>
            </a:xfrm>
            <a:prstGeom prst="rect">
              <a:avLst/>
            </a:prstGeom>
            <a:solidFill>
              <a:srgbClr val="9FEDFF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55535" y="5704131"/>
              <a:ext cx="3151905" cy="1072989"/>
            </a:xfrm>
            <a:prstGeom prst="rect">
              <a:avLst/>
            </a:prstGeom>
          </p:spPr>
        </p:pic>
      </p:grpSp>
      <p:grpSp>
        <p:nvGrpSpPr>
          <p:cNvPr id="16" name="Groep 15"/>
          <p:cNvGrpSpPr/>
          <p:nvPr/>
        </p:nvGrpSpPr>
        <p:grpSpPr>
          <a:xfrm>
            <a:off x="3655535" y="502819"/>
            <a:ext cx="3233339" cy="1072989"/>
            <a:chOff x="3652650" y="371118"/>
            <a:chExt cx="3233339" cy="1072989"/>
          </a:xfrm>
        </p:grpSpPr>
        <p:sp>
          <p:nvSpPr>
            <p:cNvPr id="17" name="Rechthoek 16"/>
            <p:cNvSpPr/>
            <p:nvPr/>
          </p:nvSpPr>
          <p:spPr>
            <a:xfrm>
              <a:off x="3652650" y="531940"/>
              <a:ext cx="3090400" cy="643018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Ovaal 17"/>
            <p:cNvSpPr/>
            <p:nvPr/>
          </p:nvSpPr>
          <p:spPr>
            <a:xfrm>
              <a:off x="3795589" y="642766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Ovaal 18"/>
            <p:cNvSpPr/>
            <p:nvPr/>
          </p:nvSpPr>
          <p:spPr>
            <a:xfrm>
              <a:off x="4033051" y="894678"/>
              <a:ext cx="180000" cy="180000"/>
            </a:xfrm>
            <a:prstGeom prst="ellipse">
              <a:avLst/>
            </a:prstGeom>
            <a:solidFill>
              <a:srgbClr val="00CCFF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Ovaal 19"/>
            <p:cNvSpPr/>
            <p:nvPr/>
          </p:nvSpPr>
          <p:spPr>
            <a:xfrm>
              <a:off x="4064528" y="666444"/>
              <a:ext cx="144000" cy="144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Ovaal 20"/>
            <p:cNvSpPr/>
            <p:nvPr/>
          </p:nvSpPr>
          <p:spPr>
            <a:xfrm>
              <a:off x="3806255" y="901126"/>
              <a:ext cx="144000" cy="144000"/>
            </a:xfrm>
            <a:prstGeom prst="ellips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Afbeelding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61942" y="371118"/>
              <a:ext cx="2024047" cy="1072989"/>
            </a:xfrm>
            <a:prstGeom prst="rect">
              <a:avLst/>
            </a:prstGeom>
          </p:spPr>
        </p:pic>
      </p:grpSp>
      <p:sp>
        <p:nvSpPr>
          <p:cNvPr id="23" name="Rechthoek 22"/>
          <p:cNvSpPr/>
          <p:nvPr/>
        </p:nvSpPr>
        <p:spPr>
          <a:xfrm>
            <a:off x="4312210" y="6146370"/>
            <a:ext cx="87556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400" b="0" cap="none" spc="0" dirty="0" smtClean="0">
                <a:ln w="0"/>
                <a:solidFill>
                  <a:schemeClr val="tx1"/>
                </a:solidFill>
                <a:latin typeface="Agency FB" panose="020B0503020202020204" pitchFamily="34" charset="0"/>
              </a:rPr>
              <a:t>in 2 minuten</a:t>
            </a:r>
            <a:endParaRPr lang="nl-NL" sz="54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4358854" y="966845"/>
            <a:ext cx="87556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400" b="0" cap="none" spc="0" dirty="0" smtClean="0">
                <a:ln w="0"/>
                <a:solidFill>
                  <a:schemeClr val="tx1"/>
                </a:solidFill>
                <a:latin typeface="Agency FB" panose="020B0503020202020204" pitchFamily="34" charset="0"/>
              </a:rPr>
              <a:t>in 2 minuten</a:t>
            </a:r>
            <a:endParaRPr lang="nl-NL" sz="5400" b="0" cap="none" spc="0" dirty="0">
              <a:ln w="0"/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1431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1465</TotalTime>
  <Words>53</Words>
  <Application>Microsoft Office PowerPoint</Application>
  <PresentationFormat>A4 (210 x 297 mm)</PresentationFormat>
  <Paragraphs>18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Agency FB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Riette Triezenberg</dc:creator>
  <cp:lastModifiedBy>Riette Triezenberg</cp:lastModifiedBy>
  <cp:revision>29</cp:revision>
  <cp:lastPrinted>2019-04-05T14:17:25Z</cp:lastPrinted>
  <dcterms:created xsi:type="dcterms:W3CDTF">2019-04-04T19:00:53Z</dcterms:created>
  <dcterms:modified xsi:type="dcterms:W3CDTF">2019-04-05T19:26:38Z</dcterms:modified>
</cp:coreProperties>
</file>